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2.xml" ContentType="application/vnd.openxmlformats-officedocument.drawingml.diagramData+xml"/>
  <Override PartName="/ppt/diagrams/data6.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6.xml" ContentType="application/vnd.ms-office.drawingml.diagramDrawing+xml"/>
  <Override PartName="/ppt/diagrams/quickStyle4.xml" ContentType="application/vnd.openxmlformats-officedocument.drawingml.diagramStyle+xml"/>
  <Override PartName="/ppt/diagrams/layout4.xml" ContentType="application/vnd.openxmlformats-officedocument.drawingml.diagramLayout+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2.xml" ContentType="application/vnd.ms-office.drawingml.diagramDrawing+xml"/>
  <Override PartName="/ppt/diagrams/colors4.xml" ContentType="application/vnd.openxmlformats-officedocument.drawingml.diagramColors+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4" r:id="rId3"/>
    <p:sldId id="256" r:id="rId4"/>
    <p:sldId id="258" r:id="rId5"/>
    <p:sldId id="257" r:id="rId6"/>
    <p:sldId id="260" r:id="rId7"/>
    <p:sldId id="274" r:id="rId8"/>
    <p:sldId id="261" r:id="rId9"/>
    <p:sldId id="262" r:id="rId10"/>
    <p:sldId id="275" r:id="rId11"/>
    <p:sldId id="263" r:id="rId12"/>
    <p:sldId id="267" r:id="rId13"/>
    <p:sldId id="266" r:id="rId14"/>
    <p:sldId id="268" r:id="rId15"/>
    <p:sldId id="269" r:id="rId16"/>
    <p:sldId id="270" r:id="rId17"/>
    <p:sldId id="272" r:id="rId18"/>
    <p:sldId id="271" r:id="rId19"/>
    <p:sldId id="27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E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19" d="100"/>
          <a:sy n="119" d="100"/>
        </p:scale>
        <p:origin x="1470" y="11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9B77AA-BBB0-478B-B44B-2394825B004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5E82914-1395-44F4-8EE3-7ABCF8105D3E}">
      <dgm:prSet phldrT="[Text]"/>
      <dgm:spPr/>
      <dgm:t>
        <a:bodyPr/>
        <a:lstStyle/>
        <a:p>
          <a:r>
            <a:rPr lang="en-US" dirty="0"/>
            <a:t>California Department of Forestry &amp; Fire Protection</a:t>
          </a:r>
        </a:p>
      </dgm:t>
    </dgm:pt>
    <dgm:pt modelId="{3458D30D-CD0C-4911-8FD8-C63B13C0636E}" type="parTrans" cxnId="{E7D63AF4-A73C-410D-B73F-24456FCE2E7F}">
      <dgm:prSet/>
      <dgm:spPr/>
      <dgm:t>
        <a:bodyPr/>
        <a:lstStyle/>
        <a:p>
          <a:endParaRPr lang="en-US"/>
        </a:p>
      </dgm:t>
    </dgm:pt>
    <dgm:pt modelId="{32D1B7CF-BDDB-4709-8CB3-A9E566C8C469}" type="sibTrans" cxnId="{E7D63AF4-A73C-410D-B73F-24456FCE2E7F}">
      <dgm:prSet/>
      <dgm:spPr/>
      <dgm:t>
        <a:bodyPr/>
        <a:lstStyle/>
        <a:p>
          <a:endParaRPr lang="en-US"/>
        </a:p>
      </dgm:t>
    </dgm:pt>
    <dgm:pt modelId="{1B979676-5BFB-4B19-8FD3-DD91F61E8DBF}" type="asst">
      <dgm:prSet phldrT="[Text]"/>
      <dgm:spPr/>
      <dgm:t>
        <a:bodyPr/>
        <a:lstStyle/>
        <a:p>
          <a:r>
            <a:rPr lang="en-US" dirty="0"/>
            <a:t>State’s Fire Department</a:t>
          </a:r>
        </a:p>
      </dgm:t>
    </dgm:pt>
    <dgm:pt modelId="{7A059A2A-C602-4100-B74E-397770F87F67}" type="parTrans" cxnId="{80D07451-F1C8-4CC1-8211-380D5821391A}">
      <dgm:prSet/>
      <dgm:spPr/>
      <dgm:t>
        <a:bodyPr/>
        <a:lstStyle/>
        <a:p>
          <a:endParaRPr lang="en-US"/>
        </a:p>
      </dgm:t>
    </dgm:pt>
    <dgm:pt modelId="{D747C3F4-4662-4A74-AE98-16E7481935EE}" type="sibTrans" cxnId="{80D07451-F1C8-4CC1-8211-380D5821391A}">
      <dgm:prSet/>
      <dgm:spPr/>
      <dgm:t>
        <a:bodyPr/>
        <a:lstStyle/>
        <a:p>
          <a:endParaRPr lang="en-US"/>
        </a:p>
      </dgm:t>
    </dgm:pt>
    <dgm:pt modelId="{99A593D1-409B-4F4C-949F-6779EB32F2E0}">
      <dgm:prSet phldrT="[Text]"/>
      <dgm:spPr/>
      <dgm:t>
        <a:bodyPr/>
        <a:lstStyle/>
        <a:p>
          <a:r>
            <a:rPr lang="en-US" dirty="0"/>
            <a:t>Resource Management</a:t>
          </a:r>
        </a:p>
      </dgm:t>
    </dgm:pt>
    <dgm:pt modelId="{BB8A126D-7D51-42C1-A6C7-5A3FC0FFA1DE}" type="parTrans" cxnId="{E5D3AFC8-2A23-43EB-B34F-60ECC181A4B5}">
      <dgm:prSet/>
      <dgm:spPr/>
      <dgm:t>
        <a:bodyPr/>
        <a:lstStyle/>
        <a:p>
          <a:endParaRPr lang="en-US"/>
        </a:p>
      </dgm:t>
    </dgm:pt>
    <dgm:pt modelId="{87F2CA7C-EA0C-4706-9B43-E5D8F677C078}" type="sibTrans" cxnId="{E5D3AFC8-2A23-43EB-B34F-60ECC181A4B5}">
      <dgm:prSet/>
      <dgm:spPr/>
      <dgm:t>
        <a:bodyPr/>
        <a:lstStyle/>
        <a:p>
          <a:endParaRPr lang="en-US"/>
        </a:p>
      </dgm:t>
    </dgm:pt>
    <dgm:pt modelId="{22FECFD2-4C8E-4A4D-96D9-81F26D067B26}">
      <dgm:prSet phldrT="[Text]"/>
      <dgm:spPr/>
      <dgm:t>
        <a:bodyPr/>
        <a:lstStyle/>
        <a:p>
          <a:r>
            <a:rPr lang="en-US" dirty="0"/>
            <a:t>Office of the State Fire Marshal</a:t>
          </a:r>
        </a:p>
      </dgm:t>
    </dgm:pt>
    <dgm:pt modelId="{C209912E-66F7-46A9-A6A8-3D4DBAF19291}" type="parTrans" cxnId="{37CE11CD-BFF7-4E31-A692-0CD3BA9AB6D7}">
      <dgm:prSet/>
      <dgm:spPr/>
      <dgm:t>
        <a:bodyPr/>
        <a:lstStyle/>
        <a:p>
          <a:endParaRPr lang="en-US"/>
        </a:p>
      </dgm:t>
    </dgm:pt>
    <dgm:pt modelId="{6B085DC8-DEE7-4C6C-8D7C-0A68A6ADC835}" type="sibTrans" cxnId="{37CE11CD-BFF7-4E31-A692-0CD3BA9AB6D7}">
      <dgm:prSet/>
      <dgm:spPr/>
      <dgm:t>
        <a:bodyPr/>
        <a:lstStyle/>
        <a:p>
          <a:endParaRPr lang="en-US"/>
        </a:p>
      </dgm:t>
    </dgm:pt>
    <dgm:pt modelId="{6A58C0FB-71F5-4839-8B88-88FB4036EE8C}">
      <dgm:prSet phldrT="[Text]"/>
      <dgm:spPr/>
      <dgm:t>
        <a:bodyPr/>
        <a:lstStyle/>
        <a:p>
          <a:r>
            <a:rPr lang="en-US" dirty="0"/>
            <a:t>Incident Management</a:t>
          </a:r>
        </a:p>
      </dgm:t>
    </dgm:pt>
    <dgm:pt modelId="{ED324AD7-7514-497B-B35E-4BF08927F547}" type="parTrans" cxnId="{8B57169D-120B-44B1-8B9A-97EF396F4832}">
      <dgm:prSet/>
      <dgm:spPr/>
      <dgm:t>
        <a:bodyPr/>
        <a:lstStyle/>
        <a:p>
          <a:endParaRPr lang="en-US"/>
        </a:p>
      </dgm:t>
    </dgm:pt>
    <dgm:pt modelId="{E96DA151-15B9-4DD5-96BE-3D065059E09A}" type="sibTrans" cxnId="{8B57169D-120B-44B1-8B9A-97EF396F4832}">
      <dgm:prSet/>
      <dgm:spPr/>
      <dgm:t>
        <a:bodyPr/>
        <a:lstStyle/>
        <a:p>
          <a:endParaRPr lang="en-US"/>
        </a:p>
      </dgm:t>
    </dgm:pt>
    <dgm:pt modelId="{0D3DDFA5-3E53-4E94-B4AC-4C29096127C2}" type="pres">
      <dgm:prSet presAssocID="{E99B77AA-BBB0-478B-B44B-2394825B0040}" presName="hierChild1" presStyleCnt="0">
        <dgm:presLayoutVars>
          <dgm:orgChart val="1"/>
          <dgm:chPref val="1"/>
          <dgm:dir/>
          <dgm:animOne val="branch"/>
          <dgm:animLvl val="lvl"/>
          <dgm:resizeHandles/>
        </dgm:presLayoutVars>
      </dgm:prSet>
      <dgm:spPr/>
    </dgm:pt>
    <dgm:pt modelId="{097EE70F-68CB-4DB2-A42A-85CEA7C1CBA0}" type="pres">
      <dgm:prSet presAssocID="{25E82914-1395-44F4-8EE3-7ABCF8105D3E}" presName="hierRoot1" presStyleCnt="0">
        <dgm:presLayoutVars>
          <dgm:hierBranch val="init"/>
        </dgm:presLayoutVars>
      </dgm:prSet>
      <dgm:spPr/>
    </dgm:pt>
    <dgm:pt modelId="{2F804E36-441B-43AE-AB19-5CBC968F0709}" type="pres">
      <dgm:prSet presAssocID="{25E82914-1395-44F4-8EE3-7ABCF8105D3E}" presName="rootComposite1" presStyleCnt="0"/>
      <dgm:spPr/>
    </dgm:pt>
    <dgm:pt modelId="{178E6FAB-FC99-43CA-8662-400437AA58A0}" type="pres">
      <dgm:prSet presAssocID="{25E82914-1395-44F4-8EE3-7ABCF8105D3E}" presName="rootText1" presStyleLbl="node0" presStyleIdx="0" presStyleCnt="1" custScaleX="162472">
        <dgm:presLayoutVars>
          <dgm:chPref val="3"/>
        </dgm:presLayoutVars>
      </dgm:prSet>
      <dgm:spPr/>
    </dgm:pt>
    <dgm:pt modelId="{76006F3A-E297-4F63-B348-10B8B0AB23EB}" type="pres">
      <dgm:prSet presAssocID="{25E82914-1395-44F4-8EE3-7ABCF8105D3E}" presName="rootConnector1" presStyleLbl="node1" presStyleIdx="0" presStyleCnt="0"/>
      <dgm:spPr/>
    </dgm:pt>
    <dgm:pt modelId="{A44B1494-0AB1-484F-B802-911309AF83D0}" type="pres">
      <dgm:prSet presAssocID="{25E82914-1395-44F4-8EE3-7ABCF8105D3E}" presName="hierChild2" presStyleCnt="0"/>
      <dgm:spPr/>
    </dgm:pt>
    <dgm:pt modelId="{D081A700-6689-4CC8-A4E5-693503AA4DBE}" type="pres">
      <dgm:prSet presAssocID="{BB8A126D-7D51-42C1-A6C7-5A3FC0FFA1DE}" presName="Name37" presStyleLbl="parChTrans1D2" presStyleIdx="0" presStyleCnt="4"/>
      <dgm:spPr/>
    </dgm:pt>
    <dgm:pt modelId="{5D881CB5-B782-422A-B2E5-B98206DB3500}" type="pres">
      <dgm:prSet presAssocID="{99A593D1-409B-4F4C-949F-6779EB32F2E0}" presName="hierRoot2" presStyleCnt="0">
        <dgm:presLayoutVars>
          <dgm:hierBranch val="init"/>
        </dgm:presLayoutVars>
      </dgm:prSet>
      <dgm:spPr/>
    </dgm:pt>
    <dgm:pt modelId="{AD9F61BD-6058-4F43-82A4-C1638F5D5042}" type="pres">
      <dgm:prSet presAssocID="{99A593D1-409B-4F4C-949F-6779EB32F2E0}" presName="rootComposite" presStyleCnt="0"/>
      <dgm:spPr/>
    </dgm:pt>
    <dgm:pt modelId="{18AC9609-AA34-4BA1-83E3-59485B520863}" type="pres">
      <dgm:prSet presAssocID="{99A593D1-409B-4F4C-949F-6779EB32F2E0}" presName="rootText" presStyleLbl="node2" presStyleIdx="0" presStyleCnt="3">
        <dgm:presLayoutVars>
          <dgm:chPref val="3"/>
        </dgm:presLayoutVars>
      </dgm:prSet>
      <dgm:spPr/>
    </dgm:pt>
    <dgm:pt modelId="{169767FA-4126-48F0-AB30-08CF03D4E1F8}" type="pres">
      <dgm:prSet presAssocID="{99A593D1-409B-4F4C-949F-6779EB32F2E0}" presName="rootConnector" presStyleLbl="node2" presStyleIdx="0" presStyleCnt="3"/>
      <dgm:spPr/>
    </dgm:pt>
    <dgm:pt modelId="{24A9CA1D-8700-4707-A07B-DFD73109897C}" type="pres">
      <dgm:prSet presAssocID="{99A593D1-409B-4F4C-949F-6779EB32F2E0}" presName="hierChild4" presStyleCnt="0"/>
      <dgm:spPr/>
    </dgm:pt>
    <dgm:pt modelId="{44F6BA4E-1684-4383-9184-12482EC3EB2C}" type="pres">
      <dgm:prSet presAssocID="{99A593D1-409B-4F4C-949F-6779EB32F2E0}" presName="hierChild5" presStyleCnt="0"/>
      <dgm:spPr/>
    </dgm:pt>
    <dgm:pt modelId="{66E6AE9E-8881-43B1-9633-A0EB41621C47}" type="pres">
      <dgm:prSet presAssocID="{C209912E-66F7-46A9-A6A8-3D4DBAF19291}" presName="Name37" presStyleLbl="parChTrans1D2" presStyleIdx="1" presStyleCnt="4"/>
      <dgm:spPr/>
    </dgm:pt>
    <dgm:pt modelId="{C9C62108-FE5C-49F3-8466-2D5414ED5F48}" type="pres">
      <dgm:prSet presAssocID="{22FECFD2-4C8E-4A4D-96D9-81F26D067B26}" presName="hierRoot2" presStyleCnt="0">
        <dgm:presLayoutVars>
          <dgm:hierBranch val="init"/>
        </dgm:presLayoutVars>
      </dgm:prSet>
      <dgm:spPr/>
    </dgm:pt>
    <dgm:pt modelId="{DE810857-3C5C-4D0A-AE3E-F27B8E395347}" type="pres">
      <dgm:prSet presAssocID="{22FECFD2-4C8E-4A4D-96D9-81F26D067B26}" presName="rootComposite" presStyleCnt="0"/>
      <dgm:spPr/>
    </dgm:pt>
    <dgm:pt modelId="{D635A8AA-2A05-44A8-925D-65913B1FA217}" type="pres">
      <dgm:prSet presAssocID="{22FECFD2-4C8E-4A4D-96D9-81F26D067B26}" presName="rootText" presStyleLbl="node2" presStyleIdx="1" presStyleCnt="3">
        <dgm:presLayoutVars>
          <dgm:chPref val="3"/>
        </dgm:presLayoutVars>
      </dgm:prSet>
      <dgm:spPr/>
    </dgm:pt>
    <dgm:pt modelId="{78B8B0D5-9825-4273-B904-AEEB4C5F1597}" type="pres">
      <dgm:prSet presAssocID="{22FECFD2-4C8E-4A4D-96D9-81F26D067B26}" presName="rootConnector" presStyleLbl="node2" presStyleIdx="1" presStyleCnt="3"/>
      <dgm:spPr/>
    </dgm:pt>
    <dgm:pt modelId="{E22447CE-03A7-4A48-B739-43629EFBF30D}" type="pres">
      <dgm:prSet presAssocID="{22FECFD2-4C8E-4A4D-96D9-81F26D067B26}" presName="hierChild4" presStyleCnt="0"/>
      <dgm:spPr/>
    </dgm:pt>
    <dgm:pt modelId="{462127DB-2D98-4D74-8CEC-F3DB3A0ECD05}" type="pres">
      <dgm:prSet presAssocID="{22FECFD2-4C8E-4A4D-96D9-81F26D067B26}" presName="hierChild5" presStyleCnt="0"/>
      <dgm:spPr/>
    </dgm:pt>
    <dgm:pt modelId="{0E03D426-00AC-42EC-B5E6-8408FF85FB15}" type="pres">
      <dgm:prSet presAssocID="{ED324AD7-7514-497B-B35E-4BF08927F547}" presName="Name37" presStyleLbl="parChTrans1D2" presStyleIdx="2" presStyleCnt="4"/>
      <dgm:spPr/>
    </dgm:pt>
    <dgm:pt modelId="{0D68D771-D7FB-4189-B05E-55C6504816CD}" type="pres">
      <dgm:prSet presAssocID="{6A58C0FB-71F5-4839-8B88-88FB4036EE8C}" presName="hierRoot2" presStyleCnt="0">
        <dgm:presLayoutVars>
          <dgm:hierBranch val="init"/>
        </dgm:presLayoutVars>
      </dgm:prSet>
      <dgm:spPr/>
    </dgm:pt>
    <dgm:pt modelId="{7723850F-DC3A-4DB6-8C92-3B5768FB5D2D}" type="pres">
      <dgm:prSet presAssocID="{6A58C0FB-71F5-4839-8B88-88FB4036EE8C}" presName="rootComposite" presStyleCnt="0"/>
      <dgm:spPr/>
    </dgm:pt>
    <dgm:pt modelId="{34DB4B9F-2AB5-4E9C-8A69-5F03A17D92A9}" type="pres">
      <dgm:prSet presAssocID="{6A58C0FB-71F5-4839-8B88-88FB4036EE8C}" presName="rootText" presStyleLbl="node2" presStyleIdx="2" presStyleCnt="3">
        <dgm:presLayoutVars>
          <dgm:chPref val="3"/>
        </dgm:presLayoutVars>
      </dgm:prSet>
      <dgm:spPr/>
    </dgm:pt>
    <dgm:pt modelId="{42601C71-9FE2-4228-B13B-1782A2EA9F7F}" type="pres">
      <dgm:prSet presAssocID="{6A58C0FB-71F5-4839-8B88-88FB4036EE8C}" presName="rootConnector" presStyleLbl="node2" presStyleIdx="2" presStyleCnt="3"/>
      <dgm:spPr/>
    </dgm:pt>
    <dgm:pt modelId="{41A9B79C-6AEF-4282-9D53-709B9672DB96}" type="pres">
      <dgm:prSet presAssocID="{6A58C0FB-71F5-4839-8B88-88FB4036EE8C}" presName="hierChild4" presStyleCnt="0"/>
      <dgm:spPr/>
    </dgm:pt>
    <dgm:pt modelId="{3EEF088F-5476-4D91-93AD-04DD7CC00CF6}" type="pres">
      <dgm:prSet presAssocID="{6A58C0FB-71F5-4839-8B88-88FB4036EE8C}" presName="hierChild5" presStyleCnt="0"/>
      <dgm:spPr/>
    </dgm:pt>
    <dgm:pt modelId="{14A0AF43-3E36-4B49-A9D4-83417B19078C}" type="pres">
      <dgm:prSet presAssocID="{25E82914-1395-44F4-8EE3-7ABCF8105D3E}" presName="hierChild3" presStyleCnt="0"/>
      <dgm:spPr/>
    </dgm:pt>
    <dgm:pt modelId="{3C165A0E-C03C-4319-95DE-A780912D83F2}" type="pres">
      <dgm:prSet presAssocID="{7A059A2A-C602-4100-B74E-397770F87F67}" presName="Name111" presStyleLbl="parChTrans1D2" presStyleIdx="3" presStyleCnt="4"/>
      <dgm:spPr/>
    </dgm:pt>
    <dgm:pt modelId="{7F7E30B7-C0C0-4A50-982B-5DA653C0DABC}" type="pres">
      <dgm:prSet presAssocID="{1B979676-5BFB-4B19-8FD3-DD91F61E8DBF}" presName="hierRoot3" presStyleCnt="0">
        <dgm:presLayoutVars>
          <dgm:hierBranch val="init"/>
        </dgm:presLayoutVars>
      </dgm:prSet>
      <dgm:spPr/>
    </dgm:pt>
    <dgm:pt modelId="{B9A0EE55-76E8-4D20-9A17-7DD74A754E9C}" type="pres">
      <dgm:prSet presAssocID="{1B979676-5BFB-4B19-8FD3-DD91F61E8DBF}" presName="rootComposite3" presStyleCnt="0"/>
      <dgm:spPr/>
    </dgm:pt>
    <dgm:pt modelId="{A51F11B8-AF1D-4D8B-BCBB-C59CA77B7D37}" type="pres">
      <dgm:prSet presAssocID="{1B979676-5BFB-4B19-8FD3-DD91F61E8DBF}" presName="rootText3" presStyleLbl="asst1" presStyleIdx="0" presStyleCnt="1">
        <dgm:presLayoutVars>
          <dgm:chPref val="3"/>
        </dgm:presLayoutVars>
      </dgm:prSet>
      <dgm:spPr/>
    </dgm:pt>
    <dgm:pt modelId="{EEBFE29E-0A00-41C3-9F8D-DDEB7DE28841}" type="pres">
      <dgm:prSet presAssocID="{1B979676-5BFB-4B19-8FD3-DD91F61E8DBF}" presName="rootConnector3" presStyleLbl="asst1" presStyleIdx="0" presStyleCnt="1"/>
      <dgm:spPr/>
    </dgm:pt>
    <dgm:pt modelId="{FD421CC4-0FAA-4C53-B987-BBB16DD02463}" type="pres">
      <dgm:prSet presAssocID="{1B979676-5BFB-4B19-8FD3-DD91F61E8DBF}" presName="hierChild6" presStyleCnt="0"/>
      <dgm:spPr/>
    </dgm:pt>
    <dgm:pt modelId="{698FA932-E76F-4043-BFE5-9B6C751FC1FC}" type="pres">
      <dgm:prSet presAssocID="{1B979676-5BFB-4B19-8FD3-DD91F61E8DBF}" presName="hierChild7" presStyleCnt="0"/>
      <dgm:spPr/>
    </dgm:pt>
  </dgm:ptLst>
  <dgm:cxnLst>
    <dgm:cxn modelId="{7D106F40-6209-4845-A26F-88D58A107477}" type="presOf" srcId="{7A059A2A-C602-4100-B74E-397770F87F67}" destId="{3C165A0E-C03C-4319-95DE-A780912D83F2}" srcOrd="0" destOrd="0" presId="urn:microsoft.com/office/officeart/2005/8/layout/orgChart1"/>
    <dgm:cxn modelId="{80D07451-F1C8-4CC1-8211-380D5821391A}" srcId="{25E82914-1395-44F4-8EE3-7ABCF8105D3E}" destId="{1B979676-5BFB-4B19-8FD3-DD91F61E8DBF}" srcOrd="0" destOrd="0" parTransId="{7A059A2A-C602-4100-B74E-397770F87F67}" sibTransId="{D747C3F4-4662-4A74-AE98-16E7481935EE}"/>
    <dgm:cxn modelId="{3C0E5E72-9A77-4A01-B14F-F1CF4D1CF28C}" type="presOf" srcId="{BB8A126D-7D51-42C1-A6C7-5A3FC0FFA1DE}" destId="{D081A700-6689-4CC8-A4E5-693503AA4DBE}" srcOrd="0" destOrd="0" presId="urn:microsoft.com/office/officeart/2005/8/layout/orgChart1"/>
    <dgm:cxn modelId="{1F734A72-107C-4D96-BE7F-B79135A8F7E1}" type="presOf" srcId="{1B979676-5BFB-4B19-8FD3-DD91F61E8DBF}" destId="{EEBFE29E-0A00-41C3-9F8D-DDEB7DE28841}" srcOrd="1" destOrd="0" presId="urn:microsoft.com/office/officeart/2005/8/layout/orgChart1"/>
    <dgm:cxn modelId="{5A7C0676-0CC3-436F-A637-B8D931595948}" type="presOf" srcId="{1B979676-5BFB-4B19-8FD3-DD91F61E8DBF}" destId="{A51F11B8-AF1D-4D8B-BCBB-C59CA77B7D37}" srcOrd="0" destOrd="0" presId="urn:microsoft.com/office/officeart/2005/8/layout/orgChart1"/>
    <dgm:cxn modelId="{AFE63680-D610-4A68-8BB6-36D33E9F898D}" type="presOf" srcId="{E99B77AA-BBB0-478B-B44B-2394825B0040}" destId="{0D3DDFA5-3E53-4E94-B4AC-4C29096127C2}" srcOrd="0" destOrd="0" presId="urn:microsoft.com/office/officeart/2005/8/layout/orgChart1"/>
    <dgm:cxn modelId="{469A6184-C00B-4793-A1AD-CCD7F2DD063E}" type="presOf" srcId="{ED324AD7-7514-497B-B35E-4BF08927F547}" destId="{0E03D426-00AC-42EC-B5E6-8408FF85FB15}" srcOrd="0" destOrd="0" presId="urn:microsoft.com/office/officeart/2005/8/layout/orgChart1"/>
    <dgm:cxn modelId="{C1184B8B-B56D-4365-8BAE-4270E7EB5B9F}" type="presOf" srcId="{99A593D1-409B-4F4C-949F-6779EB32F2E0}" destId="{169767FA-4126-48F0-AB30-08CF03D4E1F8}" srcOrd="1" destOrd="0" presId="urn:microsoft.com/office/officeart/2005/8/layout/orgChart1"/>
    <dgm:cxn modelId="{D10EAF8C-6848-44AF-BCCA-42C023EBAF80}" type="presOf" srcId="{6A58C0FB-71F5-4839-8B88-88FB4036EE8C}" destId="{42601C71-9FE2-4228-B13B-1782A2EA9F7F}" srcOrd="1" destOrd="0" presId="urn:microsoft.com/office/officeart/2005/8/layout/orgChart1"/>
    <dgm:cxn modelId="{BB562990-FBD1-4D85-AAD3-E3186117152A}" type="presOf" srcId="{25E82914-1395-44F4-8EE3-7ABCF8105D3E}" destId="{178E6FAB-FC99-43CA-8662-400437AA58A0}" srcOrd="0" destOrd="0" presId="urn:microsoft.com/office/officeart/2005/8/layout/orgChart1"/>
    <dgm:cxn modelId="{06849F95-102C-427A-A4EB-C03F9A32DAF9}" type="presOf" srcId="{C209912E-66F7-46A9-A6A8-3D4DBAF19291}" destId="{66E6AE9E-8881-43B1-9633-A0EB41621C47}" srcOrd="0" destOrd="0" presId="urn:microsoft.com/office/officeart/2005/8/layout/orgChart1"/>
    <dgm:cxn modelId="{8B57169D-120B-44B1-8B9A-97EF396F4832}" srcId="{25E82914-1395-44F4-8EE3-7ABCF8105D3E}" destId="{6A58C0FB-71F5-4839-8B88-88FB4036EE8C}" srcOrd="3" destOrd="0" parTransId="{ED324AD7-7514-497B-B35E-4BF08927F547}" sibTransId="{E96DA151-15B9-4DD5-96BE-3D065059E09A}"/>
    <dgm:cxn modelId="{DB662B9E-3713-4581-BD9D-49F327B0AE4C}" type="presOf" srcId="{22FECFD2-4C8E-4A4D-96D9-81F26D067B26}" destId="{78B8B0D5-9825-4273-B904-AEEB4C5F1597}" srcOrd="1" destOrd="0" presId="urn:microsoft.com/office/officeart/2005/8/layout/orgChart1"/>
    <dgm:cxn modelId="{3D09AAA1-6737-47AE-A023-0C5144014D31}" type="presOf" srcId="{22FECFD2-4C8E-4A4D-96D9-81F26D067B26}" destId="{D635A8AA-2A05-44A8-925D-65913B1FA217}" srcOrd="0" destOrd="0" presId="urn:microsoft.com/office/officeart/2005/8/layout/orgChart1"/>
    <dgm:cxn modelId="{399759A5-60EE-4842-A210-844B5C422545}" type="presOf" srcId="{25E82914-1395-44F4-8EE3-7ABCF8105D3E}" destId="{76006F3A-E297-4F63-B348-10B8B0AB23EB}" srcOrd="1" destOrd="0" presId="urn:microsoft.com/office/officeart/2005/8/layout/orgChart1"/>
    <dgm:cxn modelId="{E5D3AFC8-2A23-43EB-B34F-60ECC181A4B5}" srcId="{25E82914-1395-44F4-8EE3-7ABCF8105D3E}" destId="{99A593D1-409B-4F4C-949F-6779EB32F2E0}" srcOrd="1" destOrd="0" parTransId="{BB8A126D-7D51-42C1-A6C7-5A3FC0FFA1DE}" sibTransId="{87F2CA7C-EA0C-4706-9B43-E5D8F677C078}"/>
    <dgm:cxn modelId="{37CE11CD-BFF7-4E31-A692-0CD3BA9AB6D7}" srcId="{25E82914-1395-44F4-8EE3-7ABCF8105D3E}" destId="{22FECFD2-4C8E-4A4D-96D9-81F26D067B26}" srcOrd="2" destOrd="0" parTransId="{C209912E-66F7-46A9-A6A8-3D4DBAF19291}" sibTransId="{6B085DC8-DEE7-4C6C-8D7C-0A68A6ADC835}"/>
    <dgm:cxn modelId="{047895E8-FEA0-4960-86F4-0B88DAD311D1}" type="presOf" srcId="{6A58C0FB-71F5-4839-8B88-88FB4036EE8C}" destId="{34DB4B9F-2AB5-4E9C-8A69-5F03A17D92A9}" srcOrd="0" destOrd="0" presId="urn:microsoft.com/office/officeart/2005/8/layout/orgChart1"/>
    <dgm:cxn modelId="{E7D63AF4-A73C-410D-B73F-24456FCE2E7F}" srcId="{E99B77AA-BBB0-478B-B44B-2394825B0040}" destId="{25E82914-1395-44F4-8EE3-7ABCF8105D3E}" srcOrd="0" destOrd="0" parTransId="{3458D30D-CD0C-4911-8FD8-C63B13C0636E}" sibTransId="{32D1B7CF-BDDB-4709-8CB3-A9E566C8C469}"/>
    <dgm:cxn modelId="{3B74E6F4-5CBA-47FF-B16E-F758885609C7}" type="presOf" srcId="{99A593D1-409B-4F4C-949F-6779EB32F2E0}" destId="{18AC9609-AA34-4BA1-83E3-59485B520863}" srcOrd="0" destOrd="0" presId="urn:microsoft.com/office/officeart/2005/8/layout/orgChart1"/>
    <dgm:cxn modelId="{0DDE10B4-9050-4A81-B1C5-E8F2423285A3}" type="presParOf" srcId="{0D3DDFA5-3E53-4E94-B4AC-4C29096127C2}" destId="{097EE70F-68CB-4DB2-A42A-85CEA7C1CBA0}" srcOrd="0" destOrd="0" presId="urn:microsoft.com/office/officeart/2005/8/layout/orgChart1"/>
    <dgm:cxn modelId="{21F17EEC-DFFB-43EB-8649-7641ED8E740A}" type="presParOf" srcId="{097EE70F-68CB-4DB2-A42A-85CEA7C1CBA0}" destId="{2F804E36-441B-43AE-AB19-5CBC968F0709}" srcOrd="0" destOrd="0" presId="urn:microsoft.com/office/officeart/2005/8/layout/orgChart1"/>
    <dgm:cxn modelId="{300268B8-82FC-4A0D-A4FE-63B74522C7F8}" type="presParOf" srcId="{2F804E36-441B-43AE-AB19-5CBC968F0709}" destId="{178E6FAB-FC99-43CA-8662-400437AA58A0}" srcOrd="0" destOrd="0" presId="urn:microsoft.com/office/officeart/2005/8/layout/orgChart1"/>
    <dgm:cxn modelId="{4D32CB80-7E92-4944-A764-E570E2B655C1}" type="presParOf" srcId="{2F804E36-441B-43AE-AB19-5CBC968F0709}" destId="{76006F3A-E297-4F63-B348-10B8B0AB23EB}" srcOrd="1" destOrd="0" presId="urn:microsoft.com/office/officeart/2005/8/layout/orgChart1"/>
    <dgm:cxn modelId="{61413B28-987C-4E3C-AB13-F5AD4CBC5238}" type="presParOf" srcId="{097EE70F-68CB-4DB2-A42A-85CEA7C1CBA0}" destId="{A44B1494-0AB1-484F-B802-911309AF83D0}" srcOrd="1" destOrd="0" presId="urn:microsoft.com/office/officeart/2005/8/layout/orgChart1"/>
    <dgm:cxn modelId="{7B31809F-2A33-44BB-8ADC-49DF1C97F6AF}" type="presParOf" srcId="{A44B1494-0AB1-484F-B802-911309AF83D0}" destId="{D081A700-6689-4CC8-A4E5-693503AA4DBE}" srcOrd="0" destOrd="0" presId="urn:microsoft.com/office/officeart/2005/8/layout/orgChart1"/>
    <dgm:cxn modelId="{D95FBC97-F176-4A84-BCB3-67D071B86B4C}" type="presParOf" srcId="{A44B1494-0AB1-484F-B802-911309AF83D0}" destId="{5D881CB5-B782-422A-B2E5-B98206DB3500}" srcOrd="1" destOrd="0" presId="urn:microsoft.com/office/officeart/2005/8/layout/orgChart1"/>
    <dgm:cxn modelId="{0FA877F7-0274-4F03-A0C6-DD250532F2C5}" type="presParOf" srcId="{5D881CB5-B782-422A-B2E5-B98206DB3500}" destId="{AD9F61BD-6058-4F43-82A4-C1638F5D5042}" srcOrd="0" destOrd="0" presId="urn:microsoft.com/office/officeart/2005/8/layout/orgChart1"/>
    <dgm:cxn modelId="{1FCCB911-74AF-4C3A-9E15-EA49424881A7}" type="presParOf" srcId="{AD9F61BD-6058-4F43-82A4-C1638F5D5042}" destId="{18AC9609-AA34-4BA1-83E3-59485B520863}" srcOrd="0" destOrd="0" presId="urn:microsoft.com/office/officeart/2005/8/layout/orgChart1"/>
    <dgm:cxn modelId="{FD1524F5-0C9A-4C89-A93D-E6A010317A63}" type="presParOf" srcId="{AD9F61BD-6058-4F43-82A4-C1638F5D5042}" destId="{169767FA-4126-48F0-AB30-08CF03D4E1F8}" srcOrd="1" destOrd="0" presId="urn:microsoft.com/office/officeart/2005/8/layout/orgChart1"/>
    <dgm:cxn modelId="{243946AE-6E76-48D4-BDC4-03C1B5E0BA0F}" type="presParOf" srcId="{5D881CB5-B782-422A-B2E5-B98206DB3500}" destId="{24A9CA1D-8700-4707-A07B-DFD73109897C}" srcOrd="1" destOrd="0" presId="urn:microsoft.com/office/officeart/2005/8/layout/orgChart1"/>
    <dgm:cxn modelId="{13460BF2-37BE-4192-9982-257008B6226A}" type="presParOf" srcId="{5D881CB5-B782-422A-B2E5-B98206DB3500}" destId="{44F6BA4E-1684-4383-9184-12482EC3EB2C}" srcOrd="2" destOrd="0" presId="urn:microsoft.com/office/officeart/2005/8/layout/orgChart1"/>
    <dgm:cxn modelId="{AF86F5AC-4736-430C-8D74-1B6C9627A985}" type="presParOf" srcId="{A44B1494-0AB1-484F-B802-911309AF83D0}" destId="{66E6AE9E-8881-43B1-9633-A0EB41621C47}" srcOrd="2" destOrd="0" presId="urn:microsoft.com/office/officeart/2005/8/layout/orgChart1"/>
    <dgm:cxn modelId="{B206D6EC-2DE5-4B50-B99E-37EC337CD0F7}" type="presParOf" srcId="{A44B1494-0AB1-484F-B802-911309AF83D0}" destId="{C9C62108-FE5C-49F3-8466-2D5414ED5F48}" srcOrd="3" destOrd="0" presId="urn:microsoft.com/office/officeart/2005/8/layout/orgChart1"/>
    <dgm:cxn modelId="{4EF99AD7-EF08-45B4-9BFA-56AF72B5B13D}" type="presParOf" srcId="{C9C62108-FE5C-49F3-8466-2D5414ED5F48}" destId="{DE810857-3C5C-4D0A-AE3E-F27B8E395347}" srcOrd="0" destOrd="0" presId="urn:microsoft.com/office/officeart/2005/8/layout/orgChart1"/>
    <dgm:cxn modelId="{3ED3C827-24AD-451B-8A4E-675F7F5388F3}" type="presParOf" srcId="{DE810857-3C5C-4D0A-AE3E-F27B8E395347}" destId="{D635A8AA-2A05-44A8-925D-65913B1FA217}" srcOrd="0" destOrd="0" presId="urn:microsoft.com/office/officeart/2005/8/layout/orgChart1"/>
    <dgm:cxn modelId="{65AE202A-8B70-4772-A76E-C6AF6264E268}" type="presParOf" srcId="{DE810857-3C5C-4D0A-AE3E-F27B8E395347}" destId="{78B8B0D5-9825-4273-B904-AEEB4C5F1597}" srcOrd="1" destOrd="0" presId="urn:microsoft.com/office/officeart/2005/8/layout/orgChart1"/>
    <dgm:cxn modelId="{20A58D22-5AA0-4370-A04C-350D632EADC5}" type="presParOf" srcId="{C9C62108-FE5C-49F3-8466-2D5414ED5F48}" destId="{E22447CE-03A7-4A48-B739-43629EFBF30D}" srcOrd="1" destOrd="0" presId="urn:microsoft.com/office/officeart/2005/8/layout/orgChart1"/>
    <dgm:cxn modelId="{6642FE25-10EA-48F6-A91C-0DA3BE47FF84}" type="presParOf" srcId="{C9C62108-FE5C-49F3-8466-2D5414ED5F48}" destId="{462127DB-2D98-4D74-8CEC-F3DB3A0ECD05}" srcOrd="2" destOrd="0" presId="urn:microsoft.com/office/officeart/2005/8/layout/orgChart1"/>
    <dgm:cxn modelId="{AED56A38-B16A-489D-BE45-CE728F777853}" type="presParOf" srcId="{A44B1494-0AB1-484F-B802-911309AF83D0}" destId="{0E03D426-00AC-42EC-B5E6-8408FF85FB15}" srcOrd="4" destOrd="0" presId="urn:microsoft.com/office/officeart/2005/8/layout/orgChart1"/>
    <dgm:cxn modelId="{02138CED-4B05-4EF1-B7D4-16171B30987A}" type="presParOf" srcId="{A44B1494-0AB1-484F-B802-911309AF83D0}" destId="{0D68D771-D7FB-4189-B05E-55C6504816CD}" srcOrd="5" destOrd="0" presId="urn:microsoft.com/office/officeart/2005/8/layout/orgChart1"/>
    <dgm:cxn modelId="{B255C051-308B-4A0E-A77C-EAE24DCA0F7D}" type="presParOf" srcId="{0D68D771-D7FB-4189-B05E-55C6504816CD}" destId="{7723850F-DC3A-4DB6-8C92-3B5768FB5D2D}" srcOrd="0" destOrd="0" presId="urn:microsoft.com/office/officeart/2005/8/layout/orgChart1"/>
    <dgm:cxn modelId="{7A5C2F5C-04EA-47AB-A68C-43EC75762778}" type="presParOf" srcId="{7723850F-DC3A-4DB6-8C92-3B5768FB5D2D}" destId="{34DB4B9F-2AB5-4E9C-8A69-5F03A17D92A9}" srcOrd="0" destOrd="0" presId="urn:microsoft.com/office/officeart/2005/8/layout/orgChart1"/>
    <dgm:cxn modelId="{999281CE-3994-48B9-8E25-BD4FF471FF89}" type="presParOf" srcId="{7723850F-DC3A-4DB6-8C92-3B5768FB5D2D}" destId="{42601C71-9FE2-4228-B13B-1782A2EA9F7F}" srcOrd="1" destOrd="0" presId="urn:microsoft.com/office/officeart/2005/8/layout/orgChart1"/>
    <dgm:cxn modelId="{3D2FCDD5-D66C-4CE3-8A2A-1C6FDAD171E2}" type="presParOf" srcId="{0D68D771-D7FB-4189-B05E-55C6504816CD}" destId="{41A9B79C-6AEF-4282-9D53-709B9672DB96}" srcOrd="1" destOrd="0" presId="urn:microsoft.com/office/officeart/2005/8/layout/orgChart1"/>
    <dgm:cxn modelId="{63C52677-CF15-4B45-BFFD-B5BD24AC9920}" type="presParOf" srcId="{0D68D771-D7FB-4189-B05E-55C6504816CD}" destId="{3EEF088F-5476-4D91-93AD-04DD7CC00CF6}" srcOrd="2" destOrd="0" presId="urn:microsoft.com/office/officeart/2005/8/layout/orgChart1"/>
    <dgm:cxn modelId="{D5C6D9B7-C52F-4A4E-AEEF-FF2A443DBA3C}" type="presParOf" srcId="{097EE70F-68CB-4DB2-A42A-85CEA7C1CBA0}" destId="{14A0AF43-3E36-4B49-A9D4-83417B19078C}" srcOrd="2" destOrd="0" presId="urn:microsoft.com/office/officeart/2005/8/layout/orgChart1"/>
    <dgm:cxn modelId="{CC8DD237-8572-4172-BC57-F2CFD7BE2D12}" type="presParOf" srcId="{14A0AF43-3E36-4B49-A9D4-83417B19078C}" destId="{3C165A0E-C03C-4319-95DE-A780912D83F2}" srcOrd="0" destOrd="0" presId="urn:microsoft.com/office/officeart/2005/8/layout/orgChart1"/>
    <dgm:cxn modelId="{6DE10FA1-CC00-49B8-93B1-304E719EC566}" type="presParOf" srcId="{14A0AF43-3E36-4B49-A9D4-83417B19078C}" destId="{7F7E30B7-C0C0-4A50-982B-5DA653C0DABC}" srcOrd="1" destOrd="0" presId="urn:microsoft.com/office/officeart/2005/8/layout/orgChart1"/>
    <dgm:cxn modelId="{57F95172-7D08-44D5-8A6B-BFFE252F3556}" type="presParOf" srcId="{7F7E30B7-C0C0-4A50-982B-5DA653C0DABC}" destId="{B9A0EE55-76E8-4D20-9A17-7DD74A754E9C}" srcOrd="0" destOrd="0" presId="urn:microsoft.com/office/officeart/2005/8/layout/orgChart1"/>
    <dgm:cxn modelId="{DB8C3E85-59F2-486E-8436-87D3889B1BC7}" type="presParOf" srcId="{B9A0EE55-76E8-4D20-9A17-7DD74A754E9C}" destId="{A51F11B8-AF1D-4D8B-BCBB-C59CA77B7D37}" srcOrd="0" destOrd="0" presId="urn:microsoft.com/office/officeart/2005/8/layout/orgChart1"/>
    <dgm:cxn modelId="{8F769DCC-7145-4126-B5E3-A4565282215C}" type="presParOf" srcId="{B9A0EE55-76E8-4D20-9A17-7DD74A754E9C}" destId="{EEBFE29E-0A00-41C3-9F8D-DDEB7DE28841}" srcOrd="1" destOrd="0" presId="urn:microsoft.com/office/officeart/2005/8/layout/orgChart1"/>
    <dgm:cxn modelId="{E7DDB83E-225F-4461-B565-321D68F5989B}" type="presParOf" srcId="{7F7E30B7-C0C0-4A50-982B-5DA653C0DABC}" destId="{FD421CC4-0FAA-4C53-B987-BBB16DD02463}" srcOrd="1" destOrd="0" presId="urn:microsoft.com/office/officeart/2005/8/layout/orgChart1"/>
    <dgm:cxn modelId="{8638158B-2E2E-46DA-A429-AC2C266A4E4C}" type="presParOf" srcId="{7F7E30B7-C0C0-4A50-982B-5DA653C0DABC}" destId="{698FA932-E76F-4043-BFE5-9B6C751FC1F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E739C-2EC0-4CB5-B6E7-A9F360BA3D5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9EE3A6D1-B6AB-4E69-A735-83398B9D383A}">
      <dgm:prSet phldrT="[Text]" custT="1"/>
      <dgm:spPr/>
      <dgm:t>
        <a:bodyPr/>
        <a:lstStyle/>
        <a:p>
          <a:r>
            <a:rPr lang="en-US" sz="2400" dirty="0"/>
            <a:t>San Bernardino, Inyo, &amp; Mono Counties</a:t>
          </a:r>
        </a:p>
      </dgm:t>
    </dgm:pt>
    <dgm:pt modelId="{5AA28C8E-F9DF-4135-98E6-03FBB73D92A5}" type="parTrans" cxnId="{0B7CAFA1-37ED-4AE4-9B06-AEEA7FED73B5}">
      <dgm:prSet/>
      <dgm:spPr/>
      <dgm:t>
        <a:bodyPr/>
        <a:lstStyle/>
        <a:p>
          <a:endParaRPr lang="en-US"/>
        </a:p>
      </dgm:t>
    </dgm:pt>
    <dgm:pt modelId="{55FEDDF3-623A-4AA3-86A3-111637D12CE8}" type="sibTrans" cxnId="{0B7CAFA1-37ED-4AE4-9B06-AEEA7FED73B5}">
      <dgm:prSet/>
      <dgm:spPr/>
      <dgm:t>
        <a:bodyPr/>
        <a:lstStyle/>
        <a:p>
          <a:endParaRPr lang="en-US"/>
        </a:p>
      </dgm:t>
    </dgm:pt>
    <dgm:pt modelId="{E800452D-C0BE-443E-B078-02E88CD1E52F}">
      <dgm:prSet phldrT="[Text]" custT="1"/>
      <dgm:spPr/>
      <dgm:t>
        <a:bodyPr/>
        <a:lstStyle/>
        <a:p>
          <a:r>
            <a:rPr lang="en-US" sz="2600" dirty="0"/>
            <a:t>Administrative Unit for LA County</a:t>
          </a:r>
        </a:p>
      </dgm:t>
    </dgm:pt>
    <dgm:pt modelId="{3A27D5A6-A7F7-4A67-8F39-EC0A5C5202DD}" type="parTrans" cxnId="{46A71526-F188-4C5B-BA36-70906979A68D}">
      <dgm:prSet/>
      <dgm:spPr/>
      <dgm:t>
        <a:bodyPr/>
        <a:lstStyle/>
        <a:p>
          <a:endParaRPr lang="en-US"/>
        </a:p>
      </dgm:t>
    </dgm:pt>
    <dgm:pt modelId="{6CDD7FA6-EA17-4403-BB87-DA0715B9BB39}" type="sibTrans" cxnId="{46A71526-F188-4C5B-BA36-70906979A68D}">
      <dgm:prSet/>
      <dgm:spPr/>
      <dgm:t>
        <a:bodyPr/>
        <a:lstStyle/>
        <a:p>
          <a:endParaRPr lang="en-US"/>
        </a:p>
      </dgm:t>
    </dgm:pt>
    <dgm:pt modelId="{A2D41AF9-B16D-4572-8CA2-BC0DCF236580}">
      <dgm:prSet phldrT="[Text]" custT="1"/>
      <dgm:spPr/>
      <dgm:t>
        <a:bodyPr/>
        <a:lstStyle/>
        <a:p>
          <a:r>
            <a:rPr lang="en-US" sz="2800" dirty="0"/>
            <a:t>1 Fire Center</a:t>
          </a:r>
        </a:p>
      </dgm:t>
    </dgm:pt>
    <dgm:pt modelId="{7434971C-E90A-4F2D-BA19-438E318D2D2E}" type="parTrans" cxnId="{DD92F9E9-80EB-472D-8284-8C4626DF3B6C}">
      <dgm:prSet/>
      <dgm:spPr/>
      <dgm:t>
        <a:bodyPr/>
        <a:lstStyle/>
        <a:p>
          <a:endParaRPr lang="en-US"/>
        </a:p>
      </dgm:t>
    </dgm:pt>
    <dgm:pt modelId="{FA707B53-F69F-4368-986C-AD29B1068D35}" type="sibTrans" cxnId="{DD92F9E9-80EB-472D-8284-8C4626DF3B6C}">
      <dgm:prSet/>
      <dgm:spPr/>
      <dgm:t>
        <a:bodyPr/>
        <a:lstStyle/>
        <a:p>
          <a:endParaRPr lang="en-US"/>
        </a:p>
      </dgm:t>
    </dgm:pt>
    <dgm:pt modelId="{C30D255E-86F1-4FE9-B87F-F53D05918603}">
      <dgm:prSet phldrT="[Text]" custT="1"/>
      <dgm:spPr/>
      <dgm:t>
        <a:bodyPr/>
        <a:lstStyle/>
        <a:p>
          <a:r>
            <a:rPr lang="en-US" sz="2600" dirty="0"/>
            <a:t>4 Conservation Camps</a:t>
          </a:r>
        </a:p>
      </dgm:t>
    </dgm:pt>
    <dgm:pt modelId="{C604069A-69D0-4B47-8E7A-B45C2B32E206}" type="parTrans" cxnId="{EDCC2F22-DC7D-4FF8-964B-A39C72C38D4B}">
      <dgm:prSet/>
      <dgm:spPr/>
      <dgm:t>
        <a:bodyPr/>
        <a:lstStyle/>
        <a:p>
          <a:endParaRPr lang="en-US"/>
        </a:p>
      </dgm:t>
    </dgm:pt>
    <dgm:pt modelId="{D6533A6E-E4FE-4E10-8DB2-69016CB01EC1}" type="sibTrans" cxnId="{EDCC2F22-DC7D-4FF8-964B-A39C72C38D4B}">
      <dgm:prSet/>
      <dgm:spPr/>
      <dgm:t>
        <a:bodyPr/>
        <a:lstStyle/>
        <a:p>
          <a:endParaRPr lang="en-US"/>
        </a:p>
      </dgm:t>
    </dgm:pt>
    <dgm:pt modelId="{B0E70330-DAD1-497A-9E56-B3233BAD7819}">
      <dgm:prSet phldrT="[Text]" custT="1"/>
      <dgm:spPr/>
      <dgm:t>
        <a:bodyPr/>
        <a:lstStyle/>
        <a:p>
          <a:r>
            <a:rPr lang="en-US" sz="2800" dirty="0"/>
            <a:t>13 Stations</a:t>
          </a:r>
        </a:p>
      </dgm:t>
    </dgm:pt>
    <dgm:pt modelId="{DD10AFEE-CD46-4719-908F-D2EF55CEB0E1}" type="parTrans" cxnId="{95BF8271-AAEF-471A-8283-CC6F05FD99E1}">
      <dgm:prSet/>
      <dgm:spPr/>
      <dgm:t>
        <a:bodyPr/>
        <a:lstStyle/>
        <a:p>
          <a:endParaRPr lang="en-US"/>
        </a:p>
      </dgm:t>
    </dgm:pt>
    <dgm:pt modelId="{AEC34AED-AC63-4EBC-9E5F-33616E313D80}" type="sibTrans" cxnId="{95BF8271-AAEF-471A-8283-CC6F05FD99E1}">
      <dgm:prSet/>
      <dgm:spPr/>
      <dgm:t>
        <a:bodyPr/>
        <a:lstStyle/>
        <a:p>
          <a:endParaRPr lang="en-US"/>
        </a:p>
      </dgm:t>
    </dgm:pt>
    <dgm:pt modelId="{222CCDB4-CDEC-4DFC-BA30-A702876B7200}">
      <dgm:prSet phldrT="[Text]"/>
      <dgm:spPr/>
      <dgm:t>
        <a:bodyPr/>
        <a:lstStyle/>
        <a:p>
          <a:r>
            <a:rPr lang="en-US" dirty="0"/>
            <a:t>2 Municipal Contracts:</a:t>
          </a:r>
        </a:p>
        <a:p>
          <a:r>
            <a:rPr lang="en-US" dirty="0"/>
            <a:t>City of Highland</a:t>
          </a:r>
        </a:p>
        <a:p>
          <a:r>
            <a:rPr lang="en-US" dirty="0"/>
            <a:t>City of Yucaipa</a:t>
          </a:r>
        </a:p>
      </dgm:t>
    </dgm:pt>
    <dgm:pt modelId="{C8FE8DE4-E657-477B-AD68-EC5ED7EC108E}" type="parTrans" cxnId="{E9B441C5-A0DA-4D7B-926F-B76DDF32A830}">
      <dgm:prSet/>
      <dgm:spPr/>
      <dgm:t>
        <a:bodyPr/>
        <a:lstStyle/>
        <a:p>
          <a:endParaRPr lang="en-US"/>
        </a:p>
      </dgm:t>
    </dgm:pt>
    <dgm:pt modelId="{60C20634-C4A4-4C03-AFA9-DB8501652A3E}" type="sibTrans" cxnId="{E9B441C5-A0DA-4D7B-926F-B76DDF32A830}">
      <dgm:prSet/>
      <dgm:spPr/>
      <dgm:t>
        <a:bodyPr/>
        <a:lstStyle/>
        <a:p>
          <a:endParaRPr lang="en-US"/>
        </a:p>
      </dgm:t>
    </dgm:pt>
    <dgm:pt modelId="{F038BDCE-EFC7-46AA-9EB9-F5E06A3E0B39}" type="pres">
      <dgm:prSet presAssocID="{16BE739C-2EC0-4CB5-B6E7-A9F360BA3D56}" presName="diagram" presStyleCnt="0">
        <dgm:presLayoutVars>
          <dgm:dir/>
          <dgm:resizeHandles val="exact"/>
        </dgm:presLayoutVars>
      </dgm:prSet>
      <dgm:spPr/>
    </dgm:pt>
    <dgm:pt modelId="{3F47A509-F3C6-4249-A46C-362D7EE121D2}" type="pres">
      <dgm:prSet presAssocID="{9EE3A6D1-B6AB-4E69-A735-83398B9D383A}" presName="node" presStyleLbl="node1" presStyleIdx="0" presStyleCnt="6">
        <dgm:presLayoutVars>
          <dgm:bulletEnabled val="1"/>
        </dgm:presLayoutVars>
      </dgm:prSet>
      <dgm:spPr/>
    </dgm:pt>
    <dgm:pt modelId="{B0D4A885-5088-48F6-ACC1-F2769F192FB7}" type="pres">
      <dgm:prSet presAssocID="{55FEDDF3-623A-4AA3-86A3-111637D12CE8}" presName="sibTrans" presStyleCnt="0"/>
      <dgm:spPr/>
    </dgm:pt>
    <dgm:pt modelId="{802C4C71-77B0-4E7E-B9CA-F2F4C7C801F2}" type="pres">
      <dgm:prSet presAssocID="{E800452D-C0BE-443E-B078-02E88CD1E52F}" presName="node" presStyleLbl="node1" presStyleIdx="1" presStyleCnt="6">
        <dgm:presLayoutVars>
          <dgm:bulletEnabled val="1"/>
        </dgm:presLayoutVars>
      </dgm:prSet>
      <dgm:spPr/>
    </dgm:pt>
    <dgm:pt modelId="{C3BD051A-71BB-486D-90E7-B75F19C47F48}" type="pres">
      <dgm:prSet presAssocID="{6CDD7FA6-EA17-4403-BB87-DA0715B9BB39}" presName="sibTrans" presStyleCnt="0"/>
      <dgm:spPr/>
    </dgm:pt>
    <dgm:pt modelId="{7E4B9513-253C-4D29-8E7D-DCC2ED90705F}" type="pres">
      <dgm:prSet presAssocID="{A2D41AF9-B16D-4572-8CA2-BC0DCF236580}" presName="node" presStyleLbl="node1" presStyleIdx="2" presStyleCnt="6">
        <dgm:presLayoutVars>
          <dgm:bulletEnabled val="1"/>
        </dgm:presLayoutVars>
      </dgm:prSet>
      <dgm:spPr/>
    </dgm:pt>
    <dgm:pt modelId="{3CC08D42-8568-4D2D-B9D8-43257CD63374}" type="pres">
      <dgm:prSet presAssocID="{FA707B53-F69F-4368-986C-AD29B1068D35}" presName="sibTrans" presStyleCnt="0"/>
      <dgm:spPr/>
    </dgm:pt>
    <dgm:pt modelId="{F586037A-6530-48CE-9E31-D2F8EEE1E6A4}" type="pres">
      <dgm:prSet presAssocID="{C30D255E-86F1-4FE9-B87F-F53D05918603}" presName="node" presStyleLbl="node1" presStyleIdx="3" presStyleCnt="6">
        <dgm:presLayoutVars>
          <dgm:bulletEnabled val="1"/>
        </dgm:presLayoutVars>
      </dgm:prSet>
      <dgm:spPr/>
    </dgm:pt>
    <dgm:pt modelId="{B60C488A-EF16-4921-BCE0-AF16E40F8A1C}" type="pres">
      <dgm:prSet presAssocID="{D6533A6E-E4FE-4E10-8DB2-69016CB01EC1}" presName="sibTrans" presStyleCnt="0"/>
      <dgm:spPr/>
    </dgm:pt>
    <dgm:pt modelId="{25E7FF4A-62F2-423B-802A-7EA2D7C6328E}" type="pres">
      <dgm:prSet presAssocID="{B0E70330-DAD1-497A-9E56-B3233BAD7819}" presName="node" presStyleLbl="node1" presStyleIdx="4" presStyleCnt="6">
        <dgm:presLayoutVars>
          <dgm:bulletEnabled val="1"/>
        </dgm:presLayoutVars>
      </dgm:prSet>
      <dgm:spPr/>
    </dgm:pt>
    <dgm:pt modelId="{EDA37631-0D81-4281-8464-1C65090D7098}" type="pres">
      <dgm:prSet presAssocID="{AEC34AED-AC63-4EBC-9E5F-33616E313D80}" presName="sibTrans" presStyleCnt="0"/>
      <dgm:spPr/>
    </dgm:pt>
    <dgm:pt modelId="{DDF69B87-AB4B-4D93-9A18-2B8149C41CA7}" type="pres">
      <dgm:prSet presAssocID="{222CCDB4-CDEC-4DFC-BA30-A702876B7200}" presName="node" presStyleLbl="node1" presStyleIdx="5" presStyleCnt="6">
        <dgm:presLayoutVars>
          <dgm:bulletEnabled val="1"/>
        </dgm:presLayoutVars>
      </dgm:prSet>
      <dgm:spPr/>
    </dgm:pt>
  </dgm:ptLst>
  <dgm:cxnLst>
    <dgm:cxn modelId="{6E2C480B-4123-4B58-93D0-A56677FA92A3}" type="presOf" srcId="{A2D41AF9-B16D-4572-8CA2-BC0DCF236580}" destId="{7E4B9513-253C-4D29-8E7D-DCC2ED90705F}" srcOrd="0" destOrd="0" presId="urn:microsoft.com/office/officeart/2005/8/layout/default"/>
    <dgm:cxn modelId="{EDCC2F22-DC7D-4FF8-964B-A39C72C38D4B}" srcId="{16BE739C-2EC0-4CB5-B6E7-A9F360BA3D56}" destId="{C30D255E-86F1-4FE9-B87F-F53D05918603}" srcOrd="3" destOrd="0" parTransId="{C604069A-69D0-4B47-8E7A-B45C2B32E206}" sibTransId="{D6533A6E-E4FE-4E10-8DB2-69016CB01EC1}"/>
    <dgm:cxn modelId="{46A71526-F188-4C5B-BA36-70906979A68D}" srcId="{16BE739C-2EC0-4CB5-B6E7-A9F360BA3D56}" destId="{E800452D-C0BE-443E-B078-02E88CD1E52F}" srcOrd="1" destOrd="0" parTransId="{3A27D5A6-A7F7-4A67-8F39-EC0A5C5202DD}" sibTransId="{6CDD7FA6-EA17-4403-BB87-DA0715B9BB39}"/>
    <dgm:cxn modelId="{95BF8271-AAEF-471A-8283-CC6F05FD99E1}" srcId="{16BE739C-2EC0-4CB5-B6E7-A9F360BA3D56}" destId="{B0E70330-DAD1-497A-9E56-B3233BAD7819}" srcOrd="4" destOrd="0" parTransId="{DD10AFEE-CD46-4719-908F-D2EF55CEB0E1}" sibTransId="{AEC34AED-AC63-4EBC-9E5F-33616E313D80}"/>
    <dgm:cxn modelId="{391C985A-BED3-4AE1-8EFE-D51D06BD22D1}" type="presOf" srcId="{16BE739C-2EC0-4CB5-B6E7-A9F360BA3D56}" destId="{F038BDCE-EFC7-46AA-9EB9-F5E06A3E0B39}" srcOrd="0" destOrd="0" presId="urn:microsoft.com/office/officeart/2005/8/layout/default"/>
    <dgm:cxn modelId="{ACB1C77D-A402-483B-B497-C3A1525C4AA8}" type="presOf" srcId="{B0E70330-DAD1-497A-9E56-B3233BAD7819}" destId="{25E7FF4A-62F2-423B-802A-7EA2D7C6328E}" srcOrd="0" destOrd="0" presId="urn:microsoft.com/office/officeart/2005/8/layout/default"/>
    <dgm:cxn modelId="{55182F92-B526-4FB3-8A01-15C27AC26EB0}" type="presOf" srcId="{C30D255E-86F1-4FE9-B87F-F53D05918603}" destId="{F586037A-6530-48CE-9E31-D2F8EEE1E6A4}" srcOrd="0" destOrd="0" presId="urn:microsoft.com/office/officeart/2005/8/layout/default"/>
    <dgm:cxn modelId="{0B7CAFA1-37ED-4AE4-9B06-AEEA7FED73B5}" srcId="{16BE739C-2EC0-4CB5-B6E7-A9F360BA3D56}" destId="{9EE3A6D1-B6AB-4E69-A735-83398B9D383A}" srcOrd="0" destOrd="0" parTransId="{5AA28C8E-F9DF-4135-98E6-03FBB73D92A5}" sibTransId="{55FEDDF3-623A-4AA3-86A3-111637D12CE8}"/>
    <dgm:cxn modelId="{C88F44B3-5449-4C9B-A8C9-C355CE2975E7}" type="presOf" srcId="{9EE3A6D1-B6AB-4E69-A735-83398B9D383A}" destId="{3F47A509-F3C6-4249-A46C-362D7EE121D2}" srcOrd="0" destOrd="0" presId="urn:microsoft.com/office/officeart/2005/8/layout/default"/>
    <dgm:cxn modelId="{E9B441C5-A0DA-4D7B-926F-B76DDF32A830}" srcId="{16BE739C-2EC0-4CB5-B6E7-A9F360BA3D56}" destId="{222CCDB4-CDEC-4DFC-BA30-A702876B7200}" srcOrd="5" destOrd="0" parTransId="{C8FE8DE4-E657-477B-AD68-EC5ED7EC108E}" sibTransId="{60C20634-C4A4-4C03-AFA9-DB8501652A3E}"/>
    <dgm:cxn modelId="{3B0D5BCF-30E7-457B-A445-0DD9C7DB21FE}" type="presOf" srcId="{E800452D-C0BE-443E-B078-02E88CD1E52F}" destId="{802C4C71-77B0-4E7E-B9CA-F2F4C7C801F2}" srcOrd="0" destOrd="0" presId="urn:microsoft.com/office/officeart/2005/8/layout/default"/>
    <dgm:cxn modelId="{035C7AE7-C291-4D0E-BA18-797B97E3C8EC}" type="presOf" srcId="{222CCDB4-CDEC-4DFC-BA30-A702876B7200}" destId="{DDF69B87-AB4B-4D93-9A18-2B8149C41CA7}" srcOrd="0" destOrd="0" presId="urn:microsoft.com/office/officeart/2005/8/layout/default"/>
    <dgm:cxn modelId="{DD92F9E9-80EB-472D-8284-8C4626DF3B6C}" srcId="{16BE739C-2EC0-4CB5-B6E7-A9F360BA3D56}" destId="{A2D41AF9-B16D-4572-8CA2-BC0DCF236580}" srcOrd="2" destOrd="0" parTransId="{7434971C-E90A-4F2D-BA19-438E318D2D2E}" sibTransId="{FA707B53-F69F-4368-986C-AD29B1068D35}"/>
    <dgm:cxn modelId="{8EB3B932-C1B4-4A07-978D-63DA0B863A56}" type="presParOf" srcId="{F038BDCE-EFC7-46AA-9EB9-F5E06A3E0B39}" destId="{3F47A509-F3C6-4249-A46C-362D7EE121D2}" srcOrd="0" destOrd="0" presId="urn:microsoft.com/office/officeart/2005/8/layout/default"/>
    <dgm:cxn modelId="{D7E02C08-6B7E-46D5-9010-72C37B131F1F}" type="presParOf" srcId="{F038BDCE-EFC7-46AA-9EB9-F5E06A3E0B39}" destId="{B0D4A885-5088-48F6-ACC1-F2769F192FB7}" srcOrd="1" destOrd="0" presId="urn:microsoft.com/office/officeart/2005/8/layout/default"/>
    <dgm:cxn modelId="{7F71EFF1-2901-4808-96BF-E773B16454C2}" type="presParOf" srcId="{F038BDCE-EFC7-46AA-9EB9-F5E06A3E0B39}" destId="{802C4C71-77B0-4E7E-B9CA-F2F4C7C801F2}" srcOrd="2" destOrd="0" presId="urn:microsoft.com/office/officeart/2005/8/layout/default"/>
    <dgm:cxn modelId="{06F4F102-F404-4D5A-B21F-B3F84B85DB34}" type="presParOf" srcId="{F038BDCE-EFC7-46AA-9EB9-F5E06A3E0B39}" destId="{C3BD051A-71BB-486D-90E7-B75F19C47F48}" srcOrd="3" destOrd="0" presId="urn:microsoft.com/office/officeart/2005/8/layout/default"/>
    <dgm:cxn modelId="{17837C91-CB7A-46DD-97BE-B119DEFBD400}" type="presParOf" srcId="{F038BDCE-EFC7-46AA-9EB9-F5E06A3E0B39}" destId="{7E4B9513-253C-4D29-8E7D-DCC2ED90705F}" srcOrd="4" destOrd="0" presId="urn:microsoft.com/office/officeart/2005/8/layout/default"/>
    <dgm:cxn modelId="{6F956F08-E892-46BB-9404-F9AC179E0D75}" type="presParOf" srcId="{F038BDCE-EFC7-46AA-9EB9-F5E06A3E0B39}" destId="{3CC08D42-8568-4D2D-B9D8-43257CD63374}" srcOrd="5" destOrd="0" presId="urn:microsoft.com/office/officeart/2005/8/layout/default"/>
    <dgm:cxn modelId="{20A2D28B-D2DE-4F4F-A9F7-35F84098610B}" type="presParOf" srcId="{F038BDCE-EFC7-46AA-9EB9-F5E06A3E0B39}" destId="{F586037A-6530-48CE-9E31-D2F8EEE1E6A4}" srcOrd="6" destOrd="0" presId="urn:microsoft.com/office/officeart/2005/8/layout/default"/>
    <dgm:cxn modelId="{1429E2B7-9777-4276-9B88-6B1F4B05AB2F}" type="presParOf" srcId="{F038BDCE-EFC7-46AA-9EB9-F5E06A3E0B39}" destId="{B60C488A-EF16-4921-BCE0-AF16E40F8A1C}" srcOrd="7" destOrd="0" presId="urn:microsoft.com/office/officeart/2005/8/layout/default"/>
    <dgm:cxn modelId="{322BE238-4F40-4EE1-8355-D4AD0B95127C}" type="presParOf" srcId="{F038BDCE-EFC7-46AA-9EB9-F5E06A3E0B39}" destId="{25E7FF4A-62F2-423B-802A-7EA2D7C6328E}" srcOrd="8" destOrd="0" presId="urn:microsoft.com/office/officeart/2005/8/layout/default"/>
    <dgm:cxn modelId="{EAF356C5-567A-4A95-9530-75163ADBAF2B}" type="presParOf" srcId="{F038BDCE-EFC7-46AA-9EB9-F5E06A3E0B39}" destId="{EDA37631-0D81-4281-8464-1C65090D7098}" srcOrd="9" destOrd="0" presId="urn:microsoft.com/office/officeart/2005/8/layout/default"/>
    <dgm:cxn modelId="{7111A4CA-5186-4610-8EBA-47089893E720}" type="presParOf" srcId="{F038BDCE-EFC7-46AA-9EB9-F5E06A3E0B39}" destId="{DDF69B87-AB4B-4D93-9A18-2B8149C41CA7}"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F6C36-FAA7-4A91-828E-ED66A3D892FF}"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1D9723C5-54AC-4C2E-BC1A-7605C37A09A6}">
      <dgm:prSet phldrT="[Text]"/>
      <dgm:spPr/>
      <dgm:t>
        <a:bodyPr/>
        <a:lstStyle/>
        <a:p>
          <a:r>
            <a:rPr lang="en-US" dirty="0"/>
            <a:t>FUEL MODIFICATION STANDARDS</a:t>
          </a:r>
        </a:p>
      </dgm:t>
    </dgm:pt>
    <dgm:pt modelId="{DE7C9AB1-7448-49F8-8CFB-D28F08DB9366}">
      <dgm:prSet phldrT="[Text]"/>
      <dgm:spPr/>
      <dgm:t>
        <a:bodyPr/>
        <a:lstStyle/>
        <a:p>
          <a:r>
            <a:rPr lang="en-US">
              <a:latin typeface="Calibri" panose="020F0502020204030204" pitchFamily="34" charset="0"/>
              <a:cs typeface="Calibri" panose="020F0502020204030204" pitchFamily="34" charset="0"/>
            </a:rPr>
            <a:t>§</a:t>
          </a:r>
          <a:r>
            <a:rPr lang="en-US"/>
            <a:t>1276</a:t>
          </a:r>
          <a:endParaRPr lang="en-US" dirty="0"/>
        </a:p>
      </dgm:t>
    </dgm:pt>
    <dgm:pt modelId="{30D5EB98-F7C6-4C8E-ADF2-E5B8E8D79F43}" type="sibTrans" cxnId="{666161BC-D640-4FF4-BA4A-C54A41B89557}">
      <dgm:prSet/>
      <dgm:spPr/>
      <dgm:t>
        <a:bodyPr/>
        <a:lstStyle/>
        <a:p>
          <a:endParaRPr lang="en-US"/>
        </a:p>
      </dgm:t>
    </dgm:pt>
    <dgm:pt modelId="{03D39DA9-5D61-407D-B8E9-8F7533380B09}" type="parTrans" cxnId="{666161BC-D640-4FF4-BA4A-C54A41B89557}">
      <dgm:prSet/>
      <dgm:spPr/>
      <dgm:t>
        <a:bodyPr/>
        <a:lstStyle/>
        <a:p>
          <a:endParaRPr lang="en-US"/>
        </a:p>
      </dgm:t>
    </dgm:pt>
    <dgm:pt modelId="{5794EA73-2AF1-43C2-9170-8679C61CDA39}" type="sibTrans" cxnId="{2421CBD7-6C2C-4DD8-A809-74338EC8BB48}">
      <dgm:prSet/>
      <dgm:spPr/>
      <dgm:t>
        <a:bodyPr/>
        <a:lstStyle/>
        <a:p>
          <a:endParaRPr lang="en-US"/>
        </a:p>
      </dgm:t>
    </dgm:pt>
    <dgm:pt modelId="{5060E39B-9465-49CF-8EC7-DF8931DD8B77}" type="parTrans" cxnId="{2421CBD7-6C2C-4DD8-A809-74338EC8BB48}">
      <dgm:prSet/>
      <dgm:spPr/>
      <dgm:t>
        <a:bodyPr/>
        <a:lstStyle/>
        <a:p>
          <a:endParaRPr lang="en-US"/>
        </a:p>
      </dgm:t>
    </dgm:pt>
    <dgm:pt modelId="{6599A3C2-34C1-4242-AA6B-9A72CB7657D5}">
      <dgm:prSet phldrT="[Text]"/>
      <dgm:spPr/>
      <dgm:t>
        <a:bodyPr/>
        <a:lstStyle/>
        <a:p>
          <a:r>
            <a:rPr lang="en-US" dirty="0"/>
            <a:t>EMERGENCY WATER STANDARDS</a:t>
          </a:r>
        </a:p>
      </dgm:t>
    </dgm:pt>
    <dgm:pt modelId="{897E2A67-12BF-4F69-97C6-0BCD253B5086}">
      <dgm:prSet phldrT="[Text]"/>
      <dgm:spPr/>
      <dgm:t>
        <a:bodyPr/>
        <a:lstStyle/>
        <a:p>
          <a:r>
            <a:rPr lang="en-US" dirty="0">
              <a:latin typeface="Calibri" panose="020F0502020204030204" pitchFamily="34" charset="0"/>
              <a:cs typeface="Calibri" panose="020F0502020204030204" pitchFamily="34" charset="0"/>
            </a:rPr>
            <a:t>§</a:t>
          </a:r>
          <a:r>
            <a:rPr lang="en-US" dirty="0"/>
            <a:t>1275</a:t>
          </a:r>
        </a:p>
      </dgm:t>
    </dgm:pt>
    <dgm:pt modelId="{7543950C-EDB7-4F94-9F36-2941596D58A9}" type="sibTrans" cxnId="{6E4FC549-953F-4D1B-8937-96CEBBFFABA1}">
      <dgm:prSet/>
      <dgm:spPr/>
      <dgm:t>
        <a:bodyPr/>
        <a:lstStyle/>
        <a:p>
          <a:endParaRPr lang="en-US"/>
        </a:p>
      </dgm:t>
    </dgm:pt>
    <dgm:pt modelId="{32C81EDE-479A-4FB6-85BB-00796383E20C}" type="parTrans" cxnId="{6E4FC549-953F-4D1B-8937-96CEBBFFABA1}">
      <dgm:prSet/>
      <dgm:spPr/>
      <dgm:t>
        <a:bodyPr/>
        <a:lstStyle/>
        <a:p>
          <a:endParaRPr lang="en-US"/>
        </a:p>
      </dgm:t>
    </dgm:pt>
    <dgm:pt modelId="{8194CBB8-4A12-4FE7-90D7-966FFB083B40}" type="sibTrans" cxnId="{3AAB467A-0506-4D71-BB9C-05A30EB9759D}">
      <dgm:prSet/>
      <dgm:spPr/>
      <dgm:t>
        <a:bodyPr/>
        <a:lstStyle/>
        <a:p>
          <a:endParaRPr lang="en-US"/>
        </a:p>
      </dgm:t>
    </dgm:pt>
    <dgm:pt modelId="{425BB370-48CE-4683-A495-7EB001D1FEAC}" type="parTrans" cxnId="{3AAB467A-0506-4D71-BB9C-05A30EB9759D}">
      <dgm:prSet/>
      <dgm:spPr/>
      <dgm:t>
        <a:bodyPr/>
        <a:lstStyle/>
        <a:p>
          <a:endParaRPr lang="en-US"/>
        </a:p>
      </dgm:t>
    </dgm:pt>
    <dgm:pt modelId="{22584532-4DC3-4806-9C2A-406E8C3511D3}">
      <dgm:prSet phldrT="[Text]"/>
      <dgm:spPr/>
      <dgm:t>
        <a:bodyPr/>
        <a:lstStyle/>
        <a:p>
          <a:r>
            <a:rPr lang="en-US" dirty="0">
              <a:latin typeface="Calibri" panose="020F0502020204030204" pitchFamily="34" charset="0"/>
              <a:cs typeface="Calibri" panose="020F0502020204030204" pitchFamily="34" charset="0"/>
            </a:rPr>
            <a:t>§</a:t>
          </a:r>
          <a:r>
            <a:rPr lang="en-US" dirty="0"/>
            <a:t>1274</a:t>
          </a:r>
        </a:p>
      </dgm:t>
    </dgm:pt>
    <dgm:pt modelId="{5CCB015E-67E0-40FE-8350-A07D419D88DE}">
      <dgm:prSet phldrT="[Text]"/>
      <dgm:spPr/>
      <dgm:t>
        <a:bodyPr/>
        <a:lstStyle/>
        <a:p>
          <a:r>
            <a:rPr lang="en-US" dirty="0"/>
            <a:t>EMERGENCY ACCESS &amp; EGRESS</a:t>
          </a:r>
        </a:p>
      </dgm:t>
    </dgm:pt>
    <dgm:pt modelId="{EE49377D-80F1-496D-8D4D-C0939B374D79}">
      <dgm:prSet phldrT="[Text]"/>
      <dgm:spPr/>
      <dgm:t>
        <a:bodyPr/>
        <a:lstStyle/>
        <a:p>
          <a:r>
            <a:rPr lang="en-US" dirty="0">
              <a:latin typeface="Calibri" panose="020F0502020204030204" pitchFamily="34" charset="0"/>
              <a:cs typeface="Calibri" panose="020F0502020204030204" pitchFamily="34" charset="0"/>
            </a:rPr>
            <a:t>§</a:t>
          </a:r>
          <a:r>
            <a:rPr lang="en-US" dirty="0"/>
            <a:t>1273</a:t>
          </a:r>
        </a:p>
      </dgm:t>
    </dgm:pt>
    <dgm:pt modelId="{06BD2DF8-2B1D-4E92-A05E-EB700C0EA40F}" type="sibTrans" cxnId="{AB2506E9-7AAF-4470-B756-01C0B6C93B76}">
      <dgm:prSet/>
      <dgm:spPr/>
      <dgm:t>
        <a:bodyPr/>
        <a:lstStyle/>
        <a:p>
          <a:endParaRPr lang="en-US"/>
        </a:p>
      </dgm:t>
    </dgm:pt>
    <dgm:pt modelId="{534EBA32-549B-4CF7-9341-44DFEDFFA490}" type="parTrans" cxnId="{AB2506E9-7AAF-4470-B756-01C0B6C93B76}">
      <dgm:prSet/>
      <dgm:spPr/>
      <dgm:t>
        <a:bodyPr/>
        <a:lstStyle/>
        <a:p>
          <a:endParaRPr lang="en-US"/>
        </a:p>
      </dgm:t>
    </dgm:pt>
    <dgm:pt modelId="{49C168CD-8E19-4D33-8748-E74548592FFF}" type="sibTrans" cxnId="{A490F69B-01BB-4EA5-89D2-823A1F48282C}">
      <dgm:prSet/>
      <dgm:spPr/>
      <dgm:t>
        <a:bodyPr/>
        <a:lstStyle/>
        <a:p>
          <a:endParaRPr lang="en-US"/>
        </a:p>
      </dgm:t>
    </dgm:pt>
    <dgm:pt modelId="{69F80415-DB91-4B52-A29F-8E3FA514544E}" type="parTrans" cxnId="{A490F69B-01BB-4EA5-89D2-823A1F48282C}">
      <dgm:prSet/>
      <dgm:spPr/>
      <dgm:t>
        <a:bodyPr/>
        <a:lstStyle/>
        <a:p>
          <a:endParaRPr lang="en-US"/>
        </a:p>
      </dgm:t>
    </dgm:pt>
    <dgm:pt modelId="{91C55945-0AD1-40D6-A07A-4467A45B432E}" type="sibTrans" cxnId="{784B07DD-4810-4185-8E53-2F5C0DB745A3}">
      <dgm:prSet/>
      <dgm:spPr/>
      <dgm:t>
        <a:bodyPr/>
        <a:lstStyle/>
        <a:p>
          <a:endParaRPr lang="en-US"/>
        </a:p>
      </dgm:t>
    </dgm:pt>
    <dgm:pt modelId="{6E0E5FE3-F90A-403C-AFEC-4B6935BB9FA1}" type="parTrans" cxnId="{784B07DD-4810-4185-8E53-2F5C0DB745A3}">
      <dgm:prSet/>
      <dgm:spPr/>
      <dgm:t>
        <a:bodyPr/>
        <a:lstStyle/>
        <a:p>
          <a:endParaRPr lang="en-US"/>
        </a:p>
      </dgm:t>
    </dgm:pt>
    <dgm:pt modelId="{B88EF295-0263-4FC7-A476-6DA33C1A4014}">
      <dgm:prSet phldrT="[Text]"/>
      <dgm:spPr/>
      <dgm:t>
        <a:bodyPr/>
        <a:lstStyle/>
        <a:p>
          <a:r>
            <a:rPr lang="en-US" dirty="0"/>
            <a:t>SIGNING &amp; BUILDING NUMBERING</a:t>
          </a:r>
        </a:p>
      </dgm:t>
    </dgm:pt>
    <dgm:pt modelId="{566892E8-CC72-4931-9410-C9DCD8E5B563}" type="parTrans" cxnId="{599085C9-244D-4B91-9CA6-46244A0F1094}">
      <dgm:prSet/>
      <dgm:spPr/>
      <dgm:t>
        <a:bodyPr/>
        <a:lstStyle/>
        <a:p>
          <a:endParaRPr lang="en-US"/>
        </a:p>
      </dgm:t>
    </dgm:pt>
    <dgm:pt modelId="{D2469689-A57F-43DA-B427-CF81FFDB6D34}" type="sibTrans" cxnId="{599085C9-244D-4B91-9CA6-46244A0F1094}">
      <dgm:prSet/>
      <dgm:spPr/>
      <dgm:t>
        <a:bodyPr/>
        <a:lstStyle/>
        <a:p>
          <a:endParaRPr lang="en-US"/>
        </a:p>
      </dgm:t>
    </dgm:pt>
    <dgm:pt modelId="{9FF7460B-A68B-46C6-A746-E94F7A4C438D}" type="pres">
      <dgm:prSet presAssocID="{DC7F6C36-FAA7-4A91-828E-ED66A3D892FF}" presName="linearFlow" presStyleCnt="0">
        <dgm:presLayoutVars>
          <dgm:dir/>
          <dgm:animLvl val="lvl"/>
          <dgm:resizeHandles val="exact"/>
        </dgm:presLayoutVars>
      </dgm:prSet>
      <dgm:spPr/>
    </dgm:pt>
    <dgm:pt modelId="{5C225DF9-19BD-4253-908E-B34D277A800B}" type="pres">
      <dgm:prSet presAssocID="{EE49377D-80F1-496D-8D4D-C0939B374D79}" presName="composite" presStyleCnt="0"/>
      <dgm:spPr/>
    </dgm:pt>
    <dgm:pt modelId="{4AB1B396-09CA-4A05-83A0-4EEC028EB431}" type="pres">
      <dgm:prSet presAssocID="{EE49377D-80F1-496D-8D4D-C0939B374D79}" presName="parentText" presStyleLbl="alignNode1" presStyleIdx="0" presStyleCnt="4">
        <dgm:presLayoutVars>
          <dgm:chMax val="1"/>
          <dgm:bulletEnabled val="1"/>
        </dgm:presLayoutVars>
      </dgm:prSet>
      <dgm:spPr/>
    </dgm:pt>
    <dgm:pt modelId="{BF027B49-9ADA-4FE3-8E4D-B0AFF6460130}" type="pres">
      <dgm:prSet presAssocID="{EE49377D-80F1-496D-8D4D-C0939B374D79}" presName="descendantText" presStyleLbl="alignAcc1" presStyleIdx="0" presStyleCnt="4">
        <dgm:presLayoutVars>
          <dgm:bulletEnabled val="1"/>
        </dgm:presLayoutVars>
      </dgm:prSet>
      <dgm:spPr/>
    </dgm:pt>
    <dgm:pt modelId="{5D1E1380-0FC5-4F24-B3C4-3E77338E652A}" type="pres">
      <dgm:prSet presAssocID="{06BD2DF8-2B1D-4E92-A05E-EB700C0EA40F}" presName="sp" presStyleCnt="0"/>
      <dgm:spPr/>
    </dgm:pt>
    <dgm:pt modelId="{781F9C61-DDA1-47CA-B562-623FFAEE5E34}" type="pres">
      <dgm:prSet presAssocID="{22584532-4DC3-4806-9C2A-406E8C3511D3}" presName="composite" presStyleCnt="0"/>
      <dgm:spPr/>
    </dgm:pt>
    <dgm:pt modelId="{48B9EB28-0A69-4729-9F5C-1E3BDF964AEE}" type="pres">
      <dgm:prSet presAssocID="{22584532-4DC3-4806-9C2A-406E8C3511D3}" presName="parentText" presStyleLbl="alignNode1" presStyleIdx="1" presStyleCnt="4">
        <dgm:presLayoutVars>
          <dgm:chMax val="1"/>
          <dgm:bulletEnabled val="1"/>
        </dgm:presLayoutVars>
      </dgm:prSet>
      <dgm:spPr/>
    </dgm:pt>
    <dgm:pt modelId="{02CCBB4C-447E-4EC4-95CC-632A4C2B7363}" type="pres">
      <dgm:prSet presAssocID="{22584532-4DC3-4806-9C2A-406E8C3511D3}" presName="descendantText" presStyleLbl="alignAcc1" presStyleIdx="1" presStyleCnt="4">
        <dgm:presLayoutVars>
          <dgm:bulletEnabled val="1"/>
        </dgm:presLayoutVars>
      </dgm:prSet>
      <dgm:spPr/>
    </dgm:pt>
    <dgm:pt modelId="{6F83A0E8-1D81-4CBE-B3E4-78A22E82D33D}" type="pres">
      <dgm:prSet presAssocID="{49C168CD-8E19-4D33-8748-E74548592FFF}" presName="sp" presStyleCnt="0"/>
      <dgm:spPr/>
    </dgm:pt>
    <dgm:pt modelId="{17C837C5-ADE0-4C68-BF2D-1E407EA14E45}" type="pres">
      <dgm:prSet presAssocID="{897E2A67-12BF-4F69-97C6-0BCD253B5086}" presName="composite" presStyleCnt="0"/>
      <dgm:spPr/>
    </dgm:pt>
    <dgm:pt modelId="{3DF6D6F0-3AE9-4594-B09E-FBD66795DB23}" type="pres">
      <dgm:prSet presAssocID="{897E2A67-12BF-4F69-97C6-0BCD253B5086}" presName="parentText" presStyleLbl="alignNode1" presStyleIdx="2" presStyleCnt="4">
        <dgm:presLayoutVars>
          <dgm:chMax val="1"/>
          <dgm:bulletEnabled val="1"/>
        </dgm:presLayoutVars>
      </dgm:prSet>
      <dgm:spPr/>
    </dgm:pt>
    <dgm:pt modelId="{CE0B8C8E-BCE3-4C4E-BCE6-0044DCF9F235}" type="pres">
      <dgm:prSet presAssocID="{897E2A67-12BF-4F69-97C6-0BCD253B5086}" presName="descendantText" presStyleLbl="alignAcc1" presStyleIdx="2" presStyleCnt="4">
        <dgm:presLayoutVars>
          <dgm:bulletEnabled val="1"/>
        </dgm:presLayoutVars>
      </dgm:prSet>
      <dgm:spPr/>
    </dgm:pt>
    <dgm:pt modelId="{79AB970A-FFD1-4CB2-875C-A600520D3912}" type="pres">
      <dgm:prSet presAssocID="{7543950C-EDB7-4F94-9F36-2941596D58A9}" presName="sp" presStyleCnt="0"/>
      <dgm:spPr/>
    </dgm:pt>
    <dgm:pt modelId="{5C835F41-B353-4723-B646-D70F53DB95D4}" type="pres">
      <dgm:prSet presAssocID="{DE7C9AB1-7448-49F8-8CFB-D28F08DB9366}" presName="composite" presStyleCnt="0"/>
      <dgm:spPr/>
    </dgm:pt>
    <dgm:pt modelId="{FA1E09F9-3FD1-4B48-B351-BD1757BF494F}" type="pres">
      <dgm:prSet presAssocID="{DE7C9AB1-7448-49F8-8CFB-D28F08DB9366}" presName="parentText" presStyleLbl="alignNode1" presStyleIdx="3" presStyleCnt="4">
        <dgm:presLayoutVars>
          <dgm:chMax val="1"/>
          <dgm:bulletEnabled val="1"/>
        </dgm:presLayoutVars>
      </dgm:prSet>
      <dgm:spPr/>
    </dgm:pt>
    <dgm:pt modelId="{3BE080B6-DE55-4A36-90FA-AA81733884D5}" type="pres">
      <dgm:prSet presAssocID="{DE7C9AB1-7448-49F8-8CFB-D28F08DB9366}" presName="descendantText" presStyleLbl="alignAcc1" presStyleIdx="3" presStyleCnt="4">
        <dgm:presLayoutVars>
          <dgm:bulletEnabled val="1"/>
        </dgm:presLayoutVars>
      </dgm:prSet>
      <dgm:spPr/>
    </dgm:pt>
  </dgm:ptLst>
  <dgm:cxnLst>
    <dgm:cxn modelId="{16B69802-E4C6-4BF8-998A-5D71360916F1}" type="presOf" srcId="{897E2A67-12BF-4F69-97C6-0BCD253B5086}" destId="{3DF6D6F0-3AE9-4594-B09E-FBD66795DB23}" srcOrd="0" destOrd="0" presId="urn:microsoft.com/office/officeart/2005/8/layout/chevron2"/>
    <dgm:cxn modelId="{C8E56F42-CCE5-4D90-8AA5-6F2CC367A06D}" type="presOf" srcId="{1D9723C5-54AC-4C2E-BC1A-7605C37A09A6}" destId="{3BE080B6-DE55-4A36-90FA-AA81733884D5}" srcOrd="0" destOrd="0" presId="urn:microsoft.com/office/officeart/2005/8/layout/chevron2"/>
    <dgm:cxn modelId="{6E4FC549-953F-4D1B-8937-96CEBBFFABA1}" srcId="{DC7F6C36-FAA7-4A91-828E-ED66A3D892FF}" destId="{897E2A67-12BF-4F69-97C6-0BCD253B5086}" srcOrd="2" destOrd="0" parTransId="{32C81EDE-479A-4FB6-85BB-00796383E20C}" sibTransId="{7543950C-EDB7-4F94-9F36-2941596D58A9}"/>
    <dgm:cxn modelId="{5B373D4B-9911-403F-9152-A5F457DE9EC9}" type="presOf" srcId="{6599A3C2-34C1-4242-AA6B-9A72CB7657D5}" destId="{CE0B8C8E-BCE3-4C4E-BCE6-0044DCF9F235}" srcOrd="0" destOrd="0" presId="urn:microsoft.com/office/officeart/2005/8/layout/chevron2"/>
    <dgm:cxn modelId="{7227A150-79A7-4831-AD44-34C2ECB93E69}" type="presOf" srcId="{22584532-4DC3-4806-9C2A-406E8C3511D3}" destId="{48B9EB28-0A69-4729-9F5C-1E3BDF964AEE}" srcOrd="0" destOrd="0" presId="urn:microsoft.com/office/officeart/2005/8/layout/chevron2"/>
    <dgm:cxn modelId="{CED73C54-5353-4669-807E-9EEBF8A21855}" type="presOf" srcId="{B88EF295-0263-4FC7-A476-6DA33C1A4014}" destId="{02CCBB4C-447E-4EC4-95CC-632A4C2B7363}" srcOrd="0" destOrd="0" presId="urn:microsoft.com/office/officeart/2005/8/layout/chevron2"/>
    <dgm:cxn modelId="{3AAB467A-0506-4D71-BB9C-05A30EB9759D}" srcId="{897E2A67-12BF-4F69-97C6-0BCD253B5086}" destId="{6599A3C2-34C1-4242-AA6B-9A72CB7657D5}" srcOrd="0" destOrd="0" parTransId="{425BB370-48CE-4683-A495-7EB001D1FEAC}" sibTransId="{8194CBB8-4A12-4FE7-90D7-966FFB083B40}"/>
    <dgm:cxn modelId="{A490F69B-01BB-4EA5-89D2-823A1F48282C}" srcId="{DC7F6C36-FAA7-4A91-828E-ED66A3D892FF}" destId="{22584532-4DC3-4806-9C2A-406E8C3511D3}" srcOrd="1" destOrd="0" parTransId="{69F80415-DB91-4B52-A29F-8E3FA514544E}" sibTransId="{49C168CD-8E19-4D33-8748-E74548592FFF}"/>
    <dgm:cxn modelId="{A5549F9D-6357-4CED-B598-F98122D0471F}" type="presOf" srcId="{DE7C9AB1-7448-49F8-8CFB-D28F08DB9366}" destId="{FA1E09F9-3FD1-4B48-B351-BD1757BF494F}" srcOrd="0" destOrd="0" presId="urn:microsoft.com/office/officeart/2005/8/layout/chevron2"/>
    <dgm:cxn modelId="{666161BC-D640-4FF4-BA4A-C54A41B89557}" srcId="{DC7F6C36-FAA7-4A91-828E-ED66A3D892FF}" destId="{DE7C9AB1-7448-49F8-8CFB-D28F08DB9366}" srcOrd="3" destOrd="0" parTransId="{03D39DA9-5D61-407D-B8E9-8F7533380B09}" sibTransId="{30D5EB98-F7C6-4C8E-ADF2-E5B8E8D79F43}"/>
    <dgm:cxn modelId="{599085C9-244D-4B91-9CA6-46244A0F1094}" srcId="{22584532-4DC3-4806-9C2A-406E8C3511D3}" destId="{B88EF295-0263-4FC7-A476-6DA33C1A4014}" srcOrd="0" destOrd="0" parTransId="{566892E8-CC72-4931-9410-C9DCD8E5B563}" sibTransId="{D2469689-A57F-43DA-B427-CF81FFDB6D34}"/>
    <dgm:cxn modelId="{2421CBD7-6C2C-4DD8-A809-74338EC8BB48}" srcId="{DE7C9AB1-7448-49F8-8CFB-D28F08DB9366}" destId="{1D9723C5-54AC-4C2E-BC1A-7605C37A09A6}" srcOrd="0" destOrd="0" parTransId="{5060E39B-9465-49CF-8EC7-DF8931DD8B77}" sibTransId="{5794EA73-2AF1-43C2-9170-8679C61CDA39}"/>
    <dgm:cxn modelId="{7A1B48D8-83E9-4241-9DF5-D8C4331A541C}" type="presOf" srcId="{DC7F6C36-FAA7-4A91-828E-ED66A3D892FF}" destId="{9FF7460B-A68B-46C6-A746-E94F7A4C438D}" srcOrd="0" destOrd="0" presId="urn:microsoft.com/office/officeart/2005/8/layout/chevron2"/>
    <dgm:cxn modelId="{784B07DD-4810-4185-8E53-2F5C0DB745A3}" srcId="{EE49377D-80F1-496D-8D4D-C0939B374D79}" destId="{5CCB015E-67E0-40FE-8350-A07D419D88DE}" srcOrd="0" destOrd="0" parTransId="{6E0E5FE3-F90A-403C-AFEC-4B6935BB9FA1}" sibTransId="{91C55945-0AD1-40D6-A07A-4467A45B432E}"/>
    <dgm:cxn modelId="{35B9FDDF-EF77-43EE-95C3-E2ADC4D5932E}" type="presOf" srcId="{5CCB015E-67E0-40FE-8350-A07D419D88DE}" destId="{BF027B49-9ADA-4FE3-8E4D-B0AFF6460130}" srcOrd="0" destOrd="0" presId="urn:microsoft.com/office/officeart/2005/8/layout/chevron2"/>
    <dgm:cxn modelId="{AB2506E9-7AAF-4470-B756-01C0B6C93B76}" srcId="{DC7F6C36-FAA7-4A91-828E-ED66A3D892FF}" destId="{EE49377D-80F1-496D-8D4D-C0939B374D79}" srcOrd="0" destOrd="0" parTransId="{534EBA32-549B-4CF7-9341-44DFEDFFA490}" sibTransId="{06BD2DF8-2B1D-4E92-A05E-EB700C0EA40F}"/>
    <dgm:cxn modelId="{AA4175F4-DEBC-4DD5-96B7-24B32028D3AD}" type="presOf" srcId="{EE49377D-80F1-496D-8D4D-C0939B374D79}" destId="{4AB1B396-09CA-4A05-83A0-4EEC028EB431}" srcOrd="0" destOrd="0" presId="urn:microsoft.com/office/officeart/2005/8/layout/chevron2"/>
    <dgm:cxn modelId="{E0DE1A17-A0D9-449F-843C-AF14820E0062}" type="presParOf" srcId="{9FF7460B-A68B-46C6-A746-E94F7A4C438D}" destId="{5C225DF9-19BD-4253-908E-B34D277A800B}" srcOrd="0" destOrd="0" presId="urn:microsoft.com/office/officeart/2005/8/layout/chevron2"/>
    <dgm:cxn modelId="{2C3BAC8E-A278-4414-9E79-1DB40427CFE6}" type="presParOf" srcId="{5C225DF9-19BD-4253-908E-B34D277A800B}" destId="{4AB1B396-09CA-4A05-83A0-4EEC028EB431}" srcOrd="0" destOrd="0" presId="urn:microsoft.com/office/officeart/2005/8/layout/chevron2"/>
    <dgm:cxn modelId="{FA731C33-B16A-4486-89A1-B4FFBE8CE381}" type="presParOf" srcId="{5C225DF9-19BD-4253-908E-B34D277A800B}" destId="{BF027B49-9ADA-4FE3-8E4D-B0AFF6460130}" srcOrd="1" destOrd="0" presId="urn:microsoft.com/office/officeart/2005/8/layout/chevron2"/>
    <dgm:cxn modelId="{B14EADEC-71F9-472B-AC1E-7B9F41F35135}" type="presParOf" srcId="{9FF7460B-A68B-46C6-A746-E94F7A4C438D}" destId="{5D1E1380-0FC5-4F24-B3C4-3E77338E652A}" srcOrd="1" destOrd="0" presId="urn:microsoft.com/office/officeart/2005/8/layout/chevron2"/>
    <dgm:cxn modelId="{85736C9E-F127-410A-B43D-7873FF269D2F}" type="presParOf" srcId="{9FF7460B-A68B-46C6-A746-E94F7A4C438D}" destId="{781F9C61-DDA1-47CA-B562-623FFAEE5E34}" srcOrd="2" destOrd="0" presId="urn:microsoft.com/office/officeart/2005/8/layout/chevron2"/>
    <dgm:cxn modelId="{2457F15A-C80F-472C-AA17-7379BE8B5C10}" type="presParOf" srcId="{781F9C61-DDA1-47CA-B562-623FFAEE5E34}" destId="{48B9EB28-0A69-4729-9F5C-1E3BDF964AEE}" srcOrd="0" destOrd="0" presId="urn:microsoft.com/office/officeart/2005/8/layout/chevron2"/>
    <dgm:cxn modelId="{41B353A2-6CDE-4F35-8A0F-8366952FA02E}" type="presParOf" srcId="{781F9C61-DDA1-47CA-B562-623FFAEE5E34}" destId="{02CCBB4C-447E-4EC4-95CC-632A4C2B7363}" srcOrd="1" destOrd="0" presId="urn:microsoft.com/office/officeart/2005/8/layout/chevron2"/>
    <dgm:cxn modelId="{D4D902CF-FFC3-4EE0-AF68-16279249354E}" type="presParOf" srcId="{9FF7460B-A68B-46C6-A746-E94F7A4C438D}" destId="{6F83A0E8-1D81-4CBE-B3E4-78A22E82D33D}" srcOrd="3" destOrd="0" presId="urn:microsoft.com/office/officeart/2005/8/layout/chevron2"/>
    <dgm:cxn modelId="{6DA19556-0754-4684-A382-1A33B36AB31B}" type="presParOf" srcId="{9FF7460B-A68B-46C6-A746-E94F7A4C438D}" destId="{17C837C5-ADE0-4C68-BF2D-1E407EA14E45}" srcOrd="4" destOrd="0" presId="urn:microsoft.com/office/officeart/2005/8/layout/chevron2"/>
    <dgm:cxn modelId="{50866AE0-3AA5-4330-ADBF-F4CB78D395E2}" type="presParOf" srcId="{17C837C5-ADE0-4C68-BF2D-1E407EA14E45}" destId="{3DF6D6F0-3AE9-4594-B09E-FBD66795DB23}" srcOrd="0" destOrd="0" presId="urn:microsoft.com/office/officeart/2005/8/layout/chevron2"/>
    <dgm:cxn modelId="{61B344FA-33AD-4539-9B8A-A790F449994A}" type="presParOf" srcId="{17C837C5-ADE0-4C68-BF2D-1E407EA14E45}" destId="{CE0B8C8E-BCE3-4C4E-BCE6-0044DCF9F235}" srcOrd="1" destOrd="0" presId="urn:microsoft.com/office/officeart/2005/8/layout/chevron2"/>
    <dgm:cxn modelId="{C3529DCE-877E-4724-B6A4-3A418AACCE9F}" type="presParOf" srcId="{9FF7460B-A68B-46C6-A746-E94F7A4C438D}" destId="{79AB970A-FFD1-4CB2-875C-A600520D3912}" srcOrd="5" destOrd="0" presId="urn:microsoft.com/office/officeart/2005/8/layout/chevron2"/>
    <dgm:cxn modelId="{9718E485-454F-4006-AFEC-8482FF02BB3C}" type="presParOf" srcId="{9FF7460B-A68B-46C6-A746-E94F7A4C438D}" destId="{5C835F41-B353-4723-B646-D70F53DB95D4}" srcOrd="6" destOrd="0" presId="urn:microsoft.com/office/officeart/2005/8/layout/chevron2"/>
    <dgm:cxn modelId="{953BE251-04D4-44E8-B986-E1B5229007AA}" type="presParOf" srcId="{5C835F41-B353-4723-B646-D70F53DB95D4}" destId="{FA1E09F9-3FD1-4B48-B351-BD1757BF494F}" srcOrd="0" destOrd="0" presId="urn:microsoft.com/office/officeart/2005/8/layout/chevron2"/>
    <dgm:cxn modelId="{85B10093-5DFD-49F5-98E7-70D1791B2F39}" type="presParOf" srcId="{5C835F41-B353-4723-B646-D70F53DB95D4}" destId="{3BE080B6-DE55-4A36-90FA-AA81733884D5}"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011E4E-4886-4FCB-B53D-94EDF8EEAEDD}" type="doc">
      <dgm:prSet loTypeId="urn:microsoft.com/office/officeart/2005/8/layout/hierarchy4" loCatId="list" qsTypeId="urn:microsoft.com/office/officeart/2005/8/quickstyle/simple1" qsCatId="simple" csTypeId="urn:microsoft.com/office/officeart/2005/8/colors/accent3_3" csCatId="accent3" phldr="1"/>
      <dgm:spPr/>
      <dgm:t>
        <a:bodyPr/>
        <a:lstStyle/>
        <a:p>
          <a:endParaRPr lang="en-US"/>
        </a:p>
      </dgm:t>
    </dgm:pt>
    <dgm:pt modelId="{5D26C437-E6AE-4C9D-BDE1-14CD32952172}">
      <dgm:prSet phldrT="[Text]"/>
      <dgm:spPr/>
      <dgm:t>
        <a:bodyPr/>
        <a:lstStyle/>
        <a:p>
          <a:r>
            <a:rPr lang="en-US" dirty="0">
              <a:solidFill>
                <a:srgbClr val="FFFF00"/>
              </a:solidFill>
            </a:rPr>
            <a:t>GRANTS!!</a:t>
          </a:r>
        </a:p>
      </dgm:t>
    </dgm:pt>
    <dgm:pt modelId="{DC62908F-7CB6-4A92-A48E-6E7CBF709FC6}" type="parTrans" cxnId="{60B82D4E-7920-4BB9-BC1F-5943EA7C9877}">
      <dgm:prSet/>
      <dgm:spPr/>
      <dgm:t>
        <a:bodyPr/>
        <a:lstStyle/>
        <a:p>
          <a:endParaRPr lang="en-US"/>
        </a:p>
      </dgm:t>
    </dgm:pt>
    <dgm:pt modelId="{8949F3D8-9728-4C4B-B520-DA7FB1D3225B}" type="sibTrans" cxnId="{60B82D4E-7920-4BB9-BC1F-5943EA7C9877}">
      <dgm:prSet/>
      <dgm:spPr/>
      <dgm:t>
        <a:bodyPr/>
        <a:lstStyle/>
        <a:p>
          <a:endParaRPr lang="en-US"/>
        </a:p>
      </dgm:t>
    </dgm:pt>
    <dgm:pt modelId="{A14DC79D-EA1D-4D34-B7D5-659DDED15BAC}">
      <dgm:prSet phldrT="[Text]" custT="1"/>
      <dgm:spPr/>
      <dgm:t>
        <a:bodyPr/>
        <a:lstStyle/>
        <a:p>
          <a:r>
            <a:rPr lang="en-US" sz="3600" dirty="0"/>
            <a:t>FIRE PREVENTION</a:t>
          </a:r>
        </a:p>
      </dgm:t>
    </dgm:pt>
    <dgm:pt modelId="{D03E19FF-9980-4E6B-8CF5-49A8515DE0FF}" type="parTrans" cxnId="{1B71F628-BA2B-4085-8D82-23F296B74087}">
      <dgm:prSet/>
      <dgm:spPr/>
      <dgm:t>
        <a:bodyPr/>
        <a:lstStyle/>
        <a:p>
          <a:endParaRPr lang="en-US"/>
        </a:p>
      </dgm:t>
    </dgm:pt>
    <dgm:pt modelId="{B060386F-CFE7-4832-823B-12B2080F0C87}" type="sibTrans" cxnId="{1B71F628-BA2B-4085-8D82-23F296B74087}">
      <dgm:prSet/>
      <dgm:spPr/>
      <dgm:t>
        <a:bodyPr/>
        <a:lstStyle/>
        <a:p>
          <a:endParaRPr lang="en-US"/>
        </a:p>
      </dgm:t>
    </dgm:pt>
    <dgm:pt modelId="{62C2B3F1-C507-4497-B633-BA954C81BC9E}">
      <dgm:prSet phldrT="[Text]" custT="1"/>
      <dgm:spPr/>
      <dgm:t>
        <a:bodyPr/>
        <a:lstStyle/>
        <a:p>
          <a:r>
            <a:rPr lang="en-US" sz="2800" dirty="0"/>
            <a:t>URBAN &amp; COMMUNITY FORESTRY </a:t>
          </a:r>
        </a:p>
      </dgm:t>
    </dgm:pt>
    <dgm:pt modelId="{5A55D2A2-B648-4719-8A8F-77C05EB3C676}" type="parTrans" cxnId="{4CA2FDF0-BF94-408B-AE78-E70B368EB516}">
      <dgm:prSet/>
      <dgm:spPr/>
      <dgm:t>
        <a:bodyPr/>
        <a:lstStyle/>
        <a:p>
          <a:endParaRPr lang="en-US"/>
        </a:p>
      </dgm:t>
    </dgm:pt>
    <dgm:pt modelId="{0A6DB3A9-50F2-4233-81C4-E65428EDC302}" type="sibTrans" cxnId="{4CA2FDF0-BF94-408B-AE78-E70B368EB516}">
      <dgm:prSet/>
      <dgm:spPr/>
      <dgm:t>
        <a:bodyPr/>
        <a:lstStyle/>
        <a:p>
          <a:endParaRPr lang="en-US"/>
        </a:p>
      </dgm:t>
    </dgm:pt>
    <dgm:pt modelId="{4DC4BAEB-674F-4B87-B8F6-559257B39BE6}">
      <dgm:prSet phldrT="[Text]" custT="1"/>
      <dgm:spPr/>
      <dgm:t>
        <a:bodyPr/>
        <a:lstStyle/>
        <a:p>
          <a:r>
            <a:rPr lang="en-US" sz="2400" dirty="0"/>
            <a:t>CALIFORNIA FOREST IMPROVEMENT PROGRAM</a:t>
          </a:r>
        </a:p>
      </dgm:t>
    </dgm:pt>
    <dgm:pt modelId="{F2843E5A-E039-4488-9E37-AC53394CDB0C}" type="parTrans" cxnId="{2763B743-260A-4B5B-8283-F12F4D84EB99}">
      <dgm:prSet/>
      <dgm:spPr/>
      <dgm:t>
        <a:bodyPr/>
        <a:lstStyle/>
        <a:p>
          <a:endParaRPr lang="en-US"/>
        </a:p>
      </dgm:t>
    </dgm:pt>
    <dgm:pt modelId="{AA98F15C-A915-427D-81F2-26C5D2A34E3B}" type="sibTrans" cxnId="{2763B743-260A-4B5B-8283-F12F4D84EB99}">
      <dgm:prSet/>
      <dgm:spPr/>
      <dgm:t>
        <a:bodyPr/>
        <a:lstStyle/>
        <a:p>
          <a:endParaRPr lang="en-US"/>
        </a:p>
      </dgm:t>
    </dgm:pt>
    <dgm:pt modelId="{0B760496-FB9C-467C-B0CE-5FD0EE8B0D49}">
      <dgm:prSet phldrT="[Text]" custT="1"/>
      <dgm:spPr/>
      <dgm:t>
        <a:bodyPr/>
        <a:lstStyle/>
        <a:p>
          <a:r>
            <a:rPr lang="en-US" sz="3600" dirty="0"/>
            <a:t>FOREST HEALTH</a:t>
          </a:r>
        </a:p>
      </dgm:t>
    </dgm:pt>
    <dgm:pt modelId="{0AFD689A-F46F-4466-9B7D-FB014EDE23D9}" type="parTrans" cxnId="{77D3372B-1615-4063-8A52-033FB50BE1A5}">
      <dgm:prSet/>
      <dgm:spPr/>
      <dgm:t>
        <a:bodyPr/>
        <a:lstStyle/>
        <a:p>
          <a:endParaRPr lang="en-US"/>
        </a:p>
      </dgm:t>
    </dgm:pt>
    <dgm:pt modelId="{80714F27-D92D-45C2-92F5-30377FE8470A}" type="sibTrans" cxnId="{77D3372B-1615-4063-8A52-033FB50BE1A5}">
      <dgm:prSet/>
      <dgm:spPr/>
      <dgm:t>
        <a:bodyPr/>
        <a:lstStyle/>
        <a:p>
          <a:endParaRPr lang="en-US"/>
        </a:p>
      </dgm:t>
    </dgm:pt>
    <dgm:pt modelId="{493D1D5C-1A22-45C3-AD60-F30CDF6250E0}">
      <dgm:prSet phldrT="[Text]"/>
      <dgm:spPr/>
      <dgm:t>
        <a:bodyPr/>
        <a:lstStyle/>
        <a:p>
          <a:r>
            <a:rPr lang="en-US" dirty="0"/>
            <a:t>VOLUNTEER FIRE ASSISTANCE</a:t>
          </a:r>
        </a:p>
      </dgm:t>
    </dgm:pt>
    <dgm:pt modelId="{3113684E-EC41-423A-AD8F-1790DB79E920}" type="parTrans" cxnId="{6BDAD1D5-EF62-4341-B5FB-899896A17404}">
      <dgm:prSet/>
      <dgm:spPr/>
      <dgm:t>
        <a:bodyPr/>
        <a:lstStyle/>
        <a:p>
          <a:endParaRPr lang="en-US"/>
        </a:p>
      </dgm:t>
    </dgm:pt>
    <dgm:pt modelId="{E2D4E671-137D-4EB0-9641-85D2D6D432E2}" type="sibTrans" cxnId="{6BDAD1D5-EF62-4341-B5FB-899896A17404}">
      <dgm:prSet/>
      <dgm:spPr/>
      <dgm:t>
        <a:bodyPr/>
        <a:lstStyle/>
        <a:p>
          <a:endParaRPr lang="en-US"/>
        </a:p>
      </dgm:t>
    </dgm:pt>
    <dgm:pt modelId="{D289E151-EC3D-4ADA-BD32-CA010DF62DF9}" type="pres">
      <dgm:prSet presAssocID="{49011E4E-4886-4FCB-B53D-94EDF8EEAEDD}" presName="Name0" presStyleCnt="0">
        <dgm:presLayoutVars>
          <dgm:chPref val="1"/>
          <dgm:dir/>
          <dgm:animOne val="branch"/>
          <dgm:animLvl val="lvl"/>
          <dgm:resizeHandles/>
        </dgm:presLayoutVars>
      </dgm:prSet>
      <dgm:spPr/>
    </dgm:pt>
    <dgm:pt modelId="{45AB5324-168D-4ECB-84CF-58E55816C8CC}" type="pres">
      <dgm:prSet presAssocID="{5D26C437-E6AE-4C9D-BDE1-14CD32952172}" presName="vertOne" presStyleCnt="0"/>
      <dgm:spPr/>
    </dgm:pt>
    <dgm:pt modelId="{5AA15945-109B-400E-8409-8ED74F00EA26}" type="pres">
      <dgm:prSet presAssocID="{5D26C437-E6AE-4C9D-BDE1-14CD32952172}" presName="txOne" presStyleLbl="node0" presStyleIdx="0" presStyleCnt="1">
        <dgm:presLayoutVars>
          <dgm:chPref val="3"/>
        </dgm:presLayoutVars>
      </dgm:prSet>
      <dgm:spPr/>
    </dgm:pt>
    <dgm:pt modelId="{0F3DE6BD-F712-45CC-88A4-3E2D0C115AC0}" type="pres">
      <dgm:prSet presAssocID="{5D26C437-E6AE-4C9D-BDE1-14CD32952172}" presName="parTransOne" presStyleCnt="0"/>
      <dgm:spPr/>
    </dgm:pt>
    <dgm:pt modelId="{819584DC-7BDF-4BCC-986E-753242B3FCF8}" type="pres">
      <dgm:prSet presAssocID="{5D26C437-E6AE-4C9D-BDE1-14CD32952172}" presName="horzOne" presStyleCnt="0"/>
      <dgm:spPr/>
    </dgm:pt>
    <dgm:pt modelId="{6CD32CCD-E15B-47E3-83D7-1CCC717D7843}" type="pres">
      <dgm:prSet presAssocID="{A14DC79D-EA1D-4D34-B7D5-659DDED15BAC}" presName="vertTwo" presStyleCnt="0"/>
      <dgm:spPr/>
    </dgm:pt>
    <dgm:pt modelId="{FCB290D4-B6FB-41B1-8E30-1CFCEA941372}" type="pres">
      <dgm:prSet presAssocID="{A14DC79D-EA1D-4D34-B7D5-659DDED15BAC}" presName="txTwo" presStyleLbl="node2" presStyleIdx="0" presStyleCnt="2">
        <dgm:presLayoutVars>
          <dgm:chPref val="3"/>
        </dgm:presLayoutVars>
      </dgm:prSet>
      <dgm:spPr/>
    </dgm:pt>
    <dgm:pt modelId="{9C187939-C523-47DB-A5CF-79F44169E5F8}" type="pres">
      <dgm:prSet presAssocID="{A14DC79D-EA1D-4D34-B7D5-659DDED15BAC}" presName="parTransTwo" presStyleCnt="0"/>
      <dgm:spPr/>
    </dgm:pt>
    <dgm:pt modelId="{77326C9B-1D9D-4F5C-AF89-88D46669DE02}" type="pres">
      <dgm:prSet presAssocID="{A14DC79D-EA1D-4D34-B7D5-659DDED15BAC}" presName="horzTwo" presStyleCnt="0"/>
      <dgm:spPr/>
    </dgm:pt>
    <dgm:pt modelId="{4F2561F7-325B-4BF7-AFD2-ED9F32105673}" type="pres">
      <dgm:prSet presAssocID="{62C2B3F1-C507-4497-B633-BA954C81BC9E}" presName="vertThree" presStyleCnt="0"/>
      <dgm:spPr/>
    </dgm:pt>
    <dgm:pt modelId="{99C56739-24FB-498C-B779-2F4CF0AE9775}" type="pres">
      <dgm:prSet presAssocID="{62C2B3F1-C507-4497-B633-BA954C81BC9E}" presName="txThree" presStyleLbl="node3" presStyleIdx="0" presStyleCnt="3" custScaleX="106086">
        <dgm:presLayoutVars>
          <dgm:chPref val="3"/>
        </dgm:presLayoutVars>
      </dgm:prSet>
      <dgm:spPr/>
    </dgm:pt>
    <dgm:pt modelId="{B6AF4B8D-8470-46B7-9937-B294AC79FEDF}" type="pres">
      <dgm:prSet presAssocID="{62C2B3F1-C507-4497-B633-BA954C81BC9E}" presName="horzThree" presStyleCnt="0"/>
      <dgm:spPr/>
    </dgm:pt>
    <dgm:pt modelId="{F42C2F50-E632-4104-A664-BC0991FEBAA9}" type="pres">
      <dgm:prSet presAssocID="{0A6DB3A9-50F2-4233-81C4-E65428EDC302}" presName="sibSpaceThree" presStyleCnt="0"/>
      <dgm:spPr/>
    </dgm:pt>
    <dgm:pt modelId="{1B8394B9-3851-4849-84A4-DDD7C6EEC747}" type="pres">
      <dgm:prSet presAssocID="{4DC4BAEB-674F-4B87-B8F6-559257B39BE6}" presName="vertThree" presStyleCnt="0"/>
      <dgm:spPr/>
    </dgm:pt>
    <dgm:pt modelId="{4EBE33FC-6AF9-4F77-BA3A-5490984526F8}" type="pres">
      <dgm:prSet presAssocID="{4DC4BAEB-674F-4B87-B8F6-559257B39BE6}" presName="txThree" presStyleLbl="node3" presStyleIdx="1" presStyleCnt="3" custScaleX="103486">
        <dgm:presLayoutVars>
          <dgm:chPref val="3"/>
        </dgm:presLayoutVars>
      </dgm:prSet>
      <dgm:spPr/>
    </dgm:pt>
    <dgm:pt modelId="{42DAE006-6358-4E15-A5B3-B91DC52AD459}" type="pres">
      <dgm:prSet presAssocID="{4DC4BAEB-674F-4B87-B8F6-559257B39BE6}" presName="horzThree" presStyleCnt="0"/>
      <dgm:spPr/>
    </dgm:pt>
    <dgm:pt modelId="{99C136A8-1200-4017-ADAE-16F20DC0238B}" type="pres">
      <dgm:prSet presAssocID="{B060386F-CFE7-4832-823B-12B2080F0C87}" presName="sibSpaceTwo" presStyleCnt="0"/>
      <dgm:spPr/>
    </dgm:pt>
    <dgm:pt modelId="{39B9CB42-ECE2-4BFE-9EE1-FF0F5D1300A9}" type="pres">
      <dgm:prSet presAssocID="{0B760496-FB9C-467C-B0CE-5FD0EE8B0D49}" presName="vertTwo" presStyleCnt="0"/>
      <dgm:spPr/>
    </dgm:pt>
    <dgm:pt modelId="{5CBD85D3-9592-48FD-AE0A-A86254297CAD}" type="pres">
      <dgm:prSet presAssocID="{0B760496-FB9C-467C-B0CE-5FD0EE8B0D49}" presName="txTwo" presStyleLbl="node2" presStyleIdx="1" presStyleCnt="2">
        <dgm:presLayoutVars>
          <dgm:chPref val="3"/>
        </dgm:presLayoutVars>
      </dgm:prSet>
      <dgm:spPr/>
    </dgm:pt>
    <dgm:pt modelId="{9BC6C4F2-E16A-4E1A-8315-917D40A241BF}" type="pres">
      <dgm:prSet presAssocID="{0B760496-FB9C-467C-B0CE-5FD0EE8B0D49}" presName="parTransTwo" presStyleCnt="0"/>
      <dgm:spPr/>
    </dgm:pt>
    <dgm:pt modelId="{F5044C22-1C29-49E4-B559-99963242DE6F}" type="pres">
      <dgm:prSet presAssocID="{0B760496-FB9C-467C-B0CE-5FD0EE8B0D49}" presName="horzTwo" presStyleCnt="0"/>
      <dgm:spPr/>
    </dgm:pt>
    <dgm:pt modelId="{FF29E50B-A3D6-4B85-92F0-05529B62F0E5}" type="pres">
      <dgm:prSet presAssocID="{493D1D5C-1A22-45C3-AD60-F30CDF6250E0}" presName="vertThree" presStyleCnt="0"/>
      <dgm:spPr/>
    </dgm:pt>
    <dgm:pt modelId="{887AA868-CE1C-4117-A305-AF52FEC8C53D}" type="pres">
      <dgm:prSet presAssocID="{493D1D5C-1A22-45C3-AD60-F30CDF6250E0}" presName="txThree" presStyleLbl="node3" presStyleIdx="2" presStyleCnt="3">
        <dgm:presLayoutVars>
          <dgm:chPref val="3"/>
        </dgm:presLayoutVars>
      </dgm:prSet>
      <dgm:spPr/>
    </dgm:pt>
    <dgm:pt modelId="{04996645-F986-48A0-B660-C34BCB8E071A}" type="pres">
      <dgm:prSet presAssocID="{493D1D5C-1A22-45C3-AD60-F30CDF6250E0}" presName="horzThree" presStyleCnt="0"/>
      <dgm:spPr/>
    </dgm:pt>
  </dgm:ptLst>
  <dgm:cxnLst>
    <dgm:cxn modelId="{99ACD00F-4664-4C9F-AB4A-C829D25DCD50}" type="presOf" srcId="{A14DC79D-EA1D-4D34-B7D5-659DDED15BAC}" destId="{FCB290D4-B6FB-41B1-8E30-1CFCEA941372}" srcOrd="0" destOrd="0" presId="urn:microsoft.com/office/officeart/2005/8/layout/hierarchy4"/>
    <dgm:cxn modelId="{1B71F628-BA2B-4085-8D82-23F296B74087}" srcId="{5D26C437-E6AE-4C9D-BDE1-14CD32952172}" destId="{A14DC79D-EA1D-4D34-B7D5-659DDED15BAC}" srcOrd="0" destOrd="0" parTransId="{D03E19FF-9980-4E6B-8CF5-49A8515DE0FF}" sibTransId="{B060386F-CFE7-4832-823B-12B2080F0C87}"/>
    <dgm:cxn modelId="{77D3372B-1615-4063-8A52-033FB50BE1A5}" srcId="{5D26C437-E6AE-4C9D-BDE1-14CD32952172}" destId="{0B760496-FB9C-467C-B0CE-5FD0EE8B0D49}" srcOrd="1" destOrd="0" parTransId="{0AFD689A-F46F-4466-9B7D-FB014EDE23D9}" sibTransId="{80714F27-D92D-45C2-92F5-30377FE8470A}"/>
    <dgm:cxn modelId="{9909BC2D-35B9-4C62-AD69-7071B9C493A2}" type="presOf" srcId="{493D1D5C-1A22-45C3-AD60-F30CDF6250E0}" destId="{887AA868-CE1C-4117-A305-AF52FEC8C53D}" srcOrd="0" destOrd="0" presId="urn:microsoft.com/office/officeart/2005/8/layout/hierarchy4"/>
    <dgm:cxn modelId="{39066932-D9E6-4A60-9F97-20C5F37C762C}" type="presOf" srcId="{5D26C437-E6AE-4C9D-BDE1-14CD32952172}" destId="{5AA15945-109B-400E-8409-8ED74F00EA26}" srcOrd="0" destOrd="0" presId="urn:microsoft.com/office/officeart/2005/8/layout/hierarchy4"/>
    <dgm:cxn modelId="{2763B743-260A-4B5B-8283-F12F4D84EB99}" srcId="{A14DC79D-EA1D-4D34-B7D5-659DDED15BAC}" destId="{4DC4BAEB-674F-4B87-B8F6-559257B39BE6}" srcOrd="1" destOrd="0" parTransId="{F2843E5A-E039-4488-9E37-AC53394CDB0C}" sibTransId="{AA98F15C-A915-427D-81F2-26C5D2A34E3B}"/>
    <dgm:cxn modelId="{60B82D4E-7920-4BB9-BC1F-5943EA7C9877}" srcId="{49011E4E-4886-4FCB-B53D-94EDF8EEAEDD}" destId="{5D26C437-E6AE-4C9D-BDE1-14CD32952172}" srcOrd="0" destOrd="0" parTransId="{DC62908F-7CB6-4A92-A48E-6E7CBF709FC6}" sibTransId="{8949F3D8-9728-4C4B-B520-DA7FB1D3225B}"/>
    <dgm:cxn modelId="{7B3BD94F-9000-4CA2-B46F-C98DCF4CCC8E}" type="presOf" srcId="{4DC4BAEB-674F-4B87-B8F6-559257B39BE6}" destId="{4EBE33FC-6AF9-4F77-BA3A-5490984526F8}" srcOrd="0" destOrd="0" presId="urn:microsoft.com/office/officeart/2005/8/layout/hierarchy4"/>
    <dgm:cxn modelId="{D6935884-9D07-4FF6-9F12-1D84937F479C}" type="presOf" srcId="{49011E4E-4886-4FCB-B53D-94EDF8EEAEDD}" destId="{D289E151-EC3D-4ADA-BD32-CA010DF62DF9}" srcOrd="0" destOrd="0" presId="urn:microsoft.com/office/officeart/2005/8/layout/hierarchy4"/>
    <dgm:cxn modelId="{57ECDFA7-777E-4A97-B521-3CE2AC90BD72}" type="presOf" srcId="{62C2B3F1-C507-4497-B633-BA954C81BC9E}" destId="{99C56739-24FB-498C-B779-2F4CF0AE9775}" srcOrd="0" destOrd="0" presId="urn:microsoft.com/office/officeart/2005/8/layout/hierarchy4"/>
    <dgm:cxn modelId="{98753FAB-2B46-43B5-98FE-9A676E7AA31A}" type="presOf" srcId="{0B760496-FB9C-467C-B0CE-5FD0EE8B0D49}" destId="{5CBD85D3-9592-48FD-AE0A-A86254297CAD}" srcOrd="0" destOrd="0" presId="urn:microsoft.com/office/officeart/2005/8/layout/hierarchy4"/>
    <dgm:cxn modelId="{6BDAD1D5-EF62-4341-B5FB-899896A17404}" srcId="{0B760496-FB9C-467C-B0CE-5FD0EE8B0D49}" destId="{493D1D5C-1A22-45C3-AD60-F30CDF6250E0}" srcOrd="0" destOrd="0" parTransId="{3113684E-EC41-423A-AD8F-1790DB79E920}" sibTransId="{E2D4E671-137D-4EB0-9641-85D2D6D432E2}"/>
    <dgm:cxn modelId="{4CA2FDF0-BF94-408B-AE78-E70B368EB516}" srcId="{A14DC79D-EA1D-4D34-B7D5-659DDED15BAC}" destId="{62C2B3F1-C507-4497-B633-BA954C81BC9E}" srcOrd="0" destOrd="0" parTransId="{5A55D2A2-B648-4719-8A8F-77C05EB3C676}" sibTransId="{0A6DB3A9-50F2-4233-81C4-E65428EDC302}"/>
    <dgm:cxn modelId="{449949DE-9F65-4737-BE4D-17A826CCCE0B}" type="presParOf" srcId="{D289E151-EC3D-4ADA-BD32-CA010DF62DF9}" destId="{45AB5324-168D-4ECB-84CF-58E55816C8CC}" srcOrd="0" destOrd="0" presId="urn:microsoft.com/office/officeart/2005/8/layout/hierarchy4"/>
    <dgm:cxn modelId="{372F93CE-6390-4E27-AC77-B6966CBD2BCE}" type="presParOf" srcId="{45AB5324-168D-4ECB-84CF-58E55816C8CC}" destId="{5AA15945-109B-400E-8409-8ED74F00EA26}" srcOrd="0" destOrd="0" presId="urn:microsoft.com/office/officeart/2005/8/layout/hierarchy4"/>
    <dgm:cxn modelId="{5FE578DB-E296-4307-993F-950516828279}" type="presParOf" srcId="{45AB5324-168D-4ECB-84CF-58E55816C8CC}" destId="{0F3DE6BD-F712-45CC-88A4-3E2D0C115AC0}" srcOrd="1" destOrd="0" presId="urn:microsoft.com/office/officeart/2005/8/layout/hierarchy4"/>
    <dgm:cxn modelId="{C6EDE75B-8DCE-4E84-9C7C-819074643769}" type="presParOf" srcId="{45AB5324-168D-4ECB-84CF-58E55816C8CC}" destId="{819584DC-7BDF-4BCC-986E-753242B3FCF8}" srcOrd="2" destOrd="0" presId="urn:microsoft.com/office/officeart/2005/8/layout/hierarchy4"/>
    <dgm:cxn modelId="{E7F6A0A6-1488-4BBD-81EB-9F13818AA129}" type="presParOf" srcId="{819584DC-7BDF-4BCC-986E-753242B3FCF8}" destId="{6CD32CCD-E15B-47E3-83D7-1CCC717D7843}" srcOrd="0" destOrd="0" presId="urn:microsoft.com/office/officeart/2005/8/layout/hierarchy4"/>
    <dgm:cxn modelId="{6AAD1015-C0A2-443F-A23B-B619A872E38D}" type="presParOf" srcId="{6CD32CCD-E15B-47E3-83D7-1CCC717D7843}" destId="{FCB290D4-B6FB-41B1-8E30-1CFCEA941372}" srcOrd="0" destOrd="0" presId="urn:microsoft.com/office/officeart/2005/8/layout/hierarchy4"/>
    <dgm:cxn modelId="{6C71F270-997C-4226-92FE-BAFC29BF8709}" type="presParOf" srcId="{6CD32CCD-E15B-47E3-83D7-1CCC717D7843}" destId="{9C187939-C523-47DB-A5CF-79F44169E5F8}" srcOrd="1" destOrd="0" presId="urn:microsoft.com/office/officeart/2005/8/layout/hierarchy4"/>
    <dgm:cxn modelId="{4D9119FE-37DB-4B00-8416-ECE404B8BA16}" type="presParOf" srcId="{6CD32CCD-E15B-47E3-83D7-1CCC717D7843}" destId="{77326C9B-1D9D-4F5C-AF89-88D46669DE02}" srcOrd="2" destOrd="0" presId="urn:microsoft.com/office/officeart/2005/8/layout/hierarchy4"/>
    <dgm:cxn modelId="{1E723820-32A8-402A-B771-7D5B89952A48}" type="presParOf" srcId="{77326C9B-1D9D-4F5C-AF89-88D46669DE02}" destId="{4F2561F7-325B-4BF7-AFD2-ED9F32105673}" srcOrd="0" destOrd="0" presId="urn:microsoft.com/office/officeart/2005/8/layout/hierarchy4"/>
    <dgm:cxn modelId="{C9ED5494-CD03-4380-A1CD-8F8008F7E3D7}" type="presParOf" srcId="{4F2561F7-325B-4BF7-AFD2-ED9F32105673}" destId="{99C56739-24FB-498C-B779-2F4CF0AE9775}" srcOrd="0" destOrd="0" presId="urn:microsoft.com/office/officeart/2005/8/layout/hierarchy4"/>
    <dgm:cxn modelId="{F29EA0EE-8819-4D1B-ADBD-98B9DE8ADB79}" type="presParOf" srcId="{4F2561F7-325B-4BF7-AFD2-ED9F32105673}" destId="{B6AF4B8D-8470-46B7-9937-B294AC79FEDF}" srcOrd="1" destOrd="0" presId="urn:microsoft.com/office/officeart/2005/8/layout/hierarchy4"/>
    <dgm:cxn modelId="{B3A7B645-6781-4403-8634-57023CB91FCD}" type="presParOf" srcId="{77326C9B-1D9D-4F5C-AF89-88D46669DE02}" destId="{F42C2F50-E632-4104-A664-BC0991FEBAA9}" srcOrd="1" destOrd="0" presId="urn:microsoft.com/office/officeart/2005/8/layout/hierarchy4"/>
    <dgm:cxn modelId="{DAC9EC1E-670B-47CF-A582-5D111A0EFDAF}" type="presParOf" srcId="{77326C9B-1D9D-4F5C-AF89-88D46669DE02}" destId="{1B8394B9-3851-4849-84A4-DDD7C6EEC747}" srcOrd="2" destOrd="0" presId="urn:microsoft.com/office/officeart/2005/8/layout/hierarchy4"/>
    <dgm:cxn modelId="{C4FBC1F0-F295-42E2-AAFB-ADA1F81DECAD}" type="presParOf" srcId="{1B8394B9-3851-4849-84A4-DDD7C6EEC747}" destId="{4EBE33FC-6AF9-4F77-BA3A-5490984526F8}" srcOrd="0" destOrd="0" presId="urn:microsoft.com/office/officeart/2005/8/layout/hierarchy4"/>
    <dgm:cxn modelId="{9578B40E-E3A3-461B-8072-A78B4CBF6760}" type="presParOf" srcId="{1B8394B9-3851-4849-84A4-DDD7C6EEC747}" destId="{42DAE006-6358-4E15-A5B3-B91DC52AD459}" srcOrd="1" destOrd="0" presId="urn:microsoft.com/office/officeart/2005/8/layout/hierarchy4"/>
    <dgm:cxn modelId="{1074EE24-2EAD-489F-B845-D425F7327F5D}" type="presParOf" srcId="{819584DC-7BDF-4BCC-986E-753242B3FCF8}" destId="{99C136A8-1200-4017-ADAE-16F20DC0238B}" srcOrd="1" destOrd="0" presId="urn:microsoft.com/office/officeart/2005/8/layout/hierarchy4"/>
    <dgm:cxn modelId="{5E8B34CC-0D42-4242-A289-E46D9498A36E}" type="presParOf" srcId="{819584DC-7BDF-4BCC-986E-753242B3FCF8}" destId="{39B9CB42-ECE2-4BFE-9EE1-FF0F5D1300A9}" srcOrd="2" destOrd="0" presId="urn:microsoft.com/office/officeart/2005/8/layout/hierarchy4"/>
    <dgm:cxn modelId="{1B7C1CB7-155B-4C5F-ABE0-57B2E42912FD}" type="presParOf" srcId="{39B9CB42-ECE2-4BFE-9EE1-FF0F5D1300A9}" destId="{5CBD85D3-9592-48FD-AE0A-A86254297CAD}" srcOrd="0" destOrd="0" presId="urn:microsoft.com/office/officeart/2005/8/layout/hierarchy4"/>
    <dgm:cxn modelId="{F33DE985-5AE0-4E03-A3BC-98C1EEC98E37}" type="presParOf" srcId="{39B9CB42-ECE2-4BFE-9EE1-FF0F5D1300A9}" destId="{9BC6C4F2-E16A-4E1A-8315-917D40A241BF}" srcOrd="1" destOrd="0" presId="urn:microsoft.com/office/officeart/2005/8/layout/hierarchy4"/>
    <dgm:cxn modelId="{A4AE472D-8702-4EA5-A550-006BB062514C}" type="presParOf" srcId="{39B9CB42-ECE2-4BFE-9EE1-FF0F5D1300A9}" destId="{F5044C22-1C29-49E4-B559-99963242DE6F}" srcOrd="2" destOrd="0" presId="urn:microsoft.com/office/officeart/2005/8/layout/hierarchy4"/>
    <dgm:cxn modelId="{0BE9D6B0-7A7F-4B31-9C9C-8D1778D8FB0E}" type="presParOf" srcId="{F5044C22-1C29-49E4-B559-99963242DE6F}" destId="{FF29E50B-A3D6-4B85-92F0-05529B62F0E5}" srcOrd="0" destOrd="0" presId="urn:microsoft.com/office/officeart/2005/8/layout/hierarchy4"/>
    <dgm:cxn modelId="{C11AD209-5ADF-4852-8CEB-1E6412FD566A}" type="presParOf" srcId="{FF29E50B-A3D6-4B85-92F0-05529B62F0E5}" destId="{887AA868-CE1C-4117-A305-AF52FEC8C53D}" srcOrd="0" destOrd="0" presId="urn:microsoft.com/office/officeart/2005/8/layout/hierarchy4"/>
    <dgm:cxn modelId="{8B2FD357-559A-4970-A1A2-ABB3B25EB6C7}" type="presParOf" srcId="{FF29E50B-A3D6-4B85-92F0-05529B62F0E5}" destId="{04996645-F986-48A0-B660-C34BCB8E071A}"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F0212A-5B57-4842-A6CF-745394BC9BFE}"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US"/>
        </a:p>
      </dgm:t>
    </dgm:pt>
    <dgm:pt modelId="{D94B71A6-89EC-4CFC-ACF7-1E640B917176}">
      <dgm:prSet phldrT="[Text]"/>
      <dgm:spPr/>
      <dgm:t>
        <a:bodyPr/>
        <a:lstStyle/>
        <a:p>
          <a:r>
            <a:rPr lang="en-US" dirty="0"/>
            <a:t>Office of the State Fire Marshal</a:t>
          </a:r>
        </a:p>
      </dgm:t>
    </dgm:pt>
    <dgm:pt modelId="{7C3B7010-6FFC-43A4-B4D0-5F90AB3BAC4D}" type="parTrans" cxnId="{12EFA567-E040-4503-8C7A-E66E1F8C8846}">
      <dgm:prSet/>
      <dgm:spPr/>
      <dgm:t>
        <a:bodyPr/>
        <a:lstStyle/>
        <a:p>
          <a:endParaRPr lang="en-US"/>
        </a:p>
      </dgm:t>
    </dgm:pt>
    <dgm:pt modelId="{709ECAC6-AA3A-4D7A-906D-5FFBFF50BE72}" type="sibTrans" cxnId="{12EFA567-E040-4503-8C7A-E66E1F8C8846}">
      <dgm:prSet/>
      <dgm:spPr/>
      <dgm:t>
        <a:bodyPr/>
        <a:lstStyle/>
        <a:p>
          <a:endParaRPr lang="en-US"/>
        </a:p>
      </dgm:t>
    </dgm:pt>
    <dgm:pt modelId="{B22D75B5-27DF-40AF-9795-B806F4D7CF2E}" type="asst">
      <dgm:prSet phldrT="[Text]"/>
      <dgm:spPr/>
      <dgm:t>
        <a:bodyPr/>
        <a:lstStyle/>
        <a:p>
          <a:r>
            <a:rPr lang="en-US" dirty="0"/>
            <a:t>Building codes</a:t>
          </a:r>
        </a:p>
      </dgm:t>
    </dgm:pt>
    <dgm:pt modelId="{6990FEB8-E903-48E2-9583-708DDB837FAC}" type="parTrans" cxnId="{2CD37AD5-E890-40BB-9ED6-8DA532A1B507}">
      <dgm:prSet/>
      <dgm:spPr/>
      <dgm:t>
        <a:bodyPr/>
        <a:lstStyle/>
        <a:p>
          <a:endParaRPr lang="en-US"/>
        </a:p>
      </dgm:t>
    </dgm:pt>
    <dgm:pt modelId="{2025B9B4-5C18-4790-84B7-D44FFFDB54F2}" type="sibTrans" cxnId="{2CD37AD5-E890-40BB-9ED6-8DA532A1B507}">
      <dgm:prSet/>
      <dgm:spPr/>
      <dgm:t>
        <a:bodyPr/>
        <a:lstStyle/>
        <a:p>
          <a:endParaRPr lang="en-US"/>
        </a:p>
      </dgm:t>
    </dgm:pt>
    <dgm:pt modelId="{7AE652DF-7D40-4E0C-8CAB-C14F5E9B5E47}">
      <dgm:prSet phldrT="[Text]"/>
      <dgm:spPr/>
      <dgm:t>
        <a:bodyPr/>
        <a:lstStyle/>
        <a:p>
          <a:r>
            <a:rPr lang="en-US" dirty="0"/>
            <a:t>Pipeline safety</a:t>
          </a:r>
        </a:p>
      </dgm:t>
    </dgm:pt>
    <dgm:pt modelId="{D4F30E71-BF58-4827-9EB2-683974C99864}" type="parTrans" cxnId="{21FAD12D-CD6A-45F0-AE3D-B2A391C8830E}">
      <dgm:prSet/>
      <dgm:spPr/>
      <dgm:t>
        <a:bodyPr/>
        <a:lstStyle/>
        <a:p>
          <a:endParaRPr lang="en-US"/>
        </a:p>
      </dgm:t>
    </dgm:pt>
    <dgm:pt modelId="{BCEA1212-3EB9-4A11-BC4B-03CDCA75B06B}" type="sibTrans" cxnId="{21FAD12D-CD6A-45F0-AE3D-B2A391C8830E}">
      <dgm:prSet/>
      <dgm:spPr/>
      <dgm:t>
        <a:bodyPr/>
        <a:lstStyle/>
        <a:p>
          <a:endParaRPr lang="en-US"/>
        </a:p>
      </dgm:t>
    </dgm:pt>
    <dgm:pt modelId="{B6CDB4FE-89AF-4FDA-B60A-DF604CA3C6A4}">
      <dgm:prSet phldrT="[Text]"/>
      <dgm:spPr/>
      <dgm:t>
        <a:bodyPr/>
        <a:lstStyle/>
        <a:p>
          <a:r>
            <a:rPr lang="en-US" dirty="0"/>
            <a:t>Land Use Planning</a:t>
          </a:r>
        </a:p>
      </dgm:t>
    </dgm:pt>
    <dgm:pt modelId="{EFA38327-5BA4-415B-9C6C-1A02AFA14807}" type="parTrans" cxnId="{08DA4518-4ED5-48F1-9A00-E362B1263C6E}">
      <dgm:prSet/>
      <dgm:spPr/>
      <dgm:t>
        <a:bodyPr/>
        <a:lstStyle/>
        <a:p>
          <a:endParaRPr lang="en-US"/>
        </a:p>
      </dgm:t>
    </dgm:pt>
    <dgm:pt modelId="{A1F126D6-3525-4523-9A79-EB070953B4AE}" type="sibTrans" cxnId="{08DA4518-4ED5-48F1-9A00-E362B1263C6E}">
      <dgm:prSet/>
      <dgm:spPr/>
      <dgm:t>
        <a:bodyPr/>
        <a:lstStyle/>
        <a:p>
          <a:endParaRPr lang="en-US"/>
        </a:p>
      </dgm:t>
    </dgm:pt>
    <dgm:pt modelId="{8E1FEF03-0990-4A56-9B65-94C29C0149D3}">
      <dgm:prSet phldrT="[Text]"/>
      <dgm:spPr/>
      <dgm:t>
        <a:bodyPr/>
        <a:lstStyle/>
        <a:p>
          <a:r>
            <a:rPr lang="en-US" dirty="0"/>
            <a:t>Fire hazard zone severity maps</a:t>
          </a:r>
        </a:p>
      </dgm:t>
    </dgm:pt>
    <dgm:pt modelId="{B3EC7393-E143-472D-89B3-E3C43B5B6515}" type="parTrans" cxnId="{332E52A9-66E1-4FDA-BC0C-4CA72C996A37}">
      <dgm:prSet/>
      <dgm:spPr/>
      <dgm:t>
        <a:bodyPr/>
        <a:lstStyle/>
        <a:p>
          <a:endParaRPr lang="en-US"/>
        </a:p>
      </dgm:t>
    </dgm:pt>
    <dgm:pt modelId="{FA30D209-DF0A-448E-8640-C99424313988}" type="sibTrans" cxnId="{332E52A9-66E1-4FDA-BC0C-4CA72C996A37}">
      <dgm:prSet/>
      <dgm:spPr/>
      <dgm:t>
        <a:bodyPr/>
        <a:lstStyle/>
        <a:p>
          <a:endParaRPr lang="en-US"/>
        </a:p>
      </dgm:t>
    </dgm:pt>
    <dgm:pt modelId="{7EF7DC12-45FF-44AD-ACDB-5447A0C87273}" type="asst">
      <dgm:prSet/>
      <dgm:spPr/>
      <dgm:t>
        <a:bodyPr/>
        <a:lstStyle/>
        <a:p>
          <a:r>
            <a:rPr lang="en-US" dirty="0"/>
            <a:t>State fire training</a:t>
          </a:r>
        </a:p>
      </dgm:t>
    </dgm:pt>
    <dgm:pt modelId="{21233ECC-503B-4293-A3F5-2CC2BD72415E}" type="parTrans" cxnId="{E31192D9-503F-4557-88BF-B8AC9CFFEFA7}">
      <dgm:prSet/>
      <dgm:spPr/>
      <dgm:t>
        <a:bodyPr/>
        <a:lstStyle/>
        <a:p>
          <a:endParaRPr lang="en-US"/>
        </a:p>
      </dgm:t>
    </dgm:pt>
    <dgm:pt modelId="{11423BE7-088F-414F-9965-C51ED4CB0447}" type="sibTrans" cxnId="{E31192D9-503F-4557-88BF-B8AC9CFFEFA7}">
      <dgm:prSet/>
      <dgm:spPr/>
      <dgm:t>
        <a:bodyPr/>
        <a:lstStyle/>
        <a:p>
          <a:endParaRPr lang="en-US"/>
        </a:p>
      </dgm:t>
    </dgm:pt>
    <dgm:pt modelId="{FBFE8F0E-972D-4CA3-B20F-9C4FC9BB740E}" type="pres">
      <dgm:prSet presAssocID="{87F0212A-5B57-4842-A6CF-745394BC9BFE}" presName="hierChild1" presStyleCnt="0">
        <dgm:presLayoutVars>
          <dgm:orgChart val="1"/>
          <dgm:chPref val="1"/>
          <dgm:dir/>
          <dgm:animOne val="branch"/>
          <dgm:animLvl val="lvl"/>
          <dgm:resizeHandles/>
        </dgm:presLayoutVars>
      </dgm:prSet>
      <dgm:spPr/>
    </dgm:pt>
    <dgm:pt modelId="{CAFD5570-8976-41DF-9088-3A6C4BEF350C}" type="pres">
      <dgm:prSet presAssocID="{D94B71A6-89EC-4CFC-ACF7-1E640B917176}" presName="hierRoot1" presStyleCnt="0">
        <dgm:presLayoutVars>
          <dgm:hierBranch val="init"/>
        </dgm:presLayoutVars>
      </dgm:prSet>
      <dgm:spPr/>
    </dgm:pt>
    <dgm:pt modelId="{BD6AB67E-C1E7-47D5-8957-80D5C0214585}" type="pres">
      <dgm:prSet presAssocID="{D94B71A6-89EC-4CFC-ACF7-1E640B917176}" presName="rootComposite1" presStyleCnt="0"/>
      <dgm:spPr/>
    </dgm:pt>
    <dgm:pt modelId="{E7F24EBE-5854-442C-884C-CC2A6F968201}" type="pres">
      <dgm:prSet presAssocID="{D94B71A6-89EC-4CFC-ACF7-1E640B917176}" presName="rootText1" presStyleLbl="node0" presStyleIdx="0" presStyleCnt="1">
        <dgm:presLayoutVars>
          <dgm:chPref val="3"/>
        </dgm:presLayoutVars>
      </dgm:prSet>
      <dgm:spPr/>
    </dgm:pt>
    <dgm:pt modelId="{4D147CB0-088C-4AB2-8478-EF216F5BC6CA}" type="pres">
      <dgm:prSet presAssocID="{D94B71A6-89EC-4CFC-ACF7-1E640B917176}" presName="rootConnector1" presStyleLbl="node1" presStyleIdx="0" presStyleCnt="0"/>
      <dgm:spPr/>
    </dgm:pt>
    <dgm:pt modelId="{2C7F38CE-B44D-4F68-B004-9EE207090BAE}" type="pres">
      <dgm:prSet presAssocID="{D94B71A6-89EC-4CFC-ACF7-1E640B917176}" presName="hierChild2" presStyleCnt="0"/>
      <dgm:spPr/>
    </dgm:pt>
    <dgm:pt modelId="{C8B4331F-2CA7-45FD-9AFB-CA03155F74C1}" type="pres">
      <dgm:prSet presAssocID="{D4F30E71-BF58-4827-9EB2-683974C99864}" presName="Name64" presStyleLbl="parChTrans1D2" presStyleIdx="0" presStyleCnt="5"/>
      <dgm:spPr/>
    </dgm:pt>
    <dgm:pt modelId="{094B7753-D623-4CA3-8D6E-C46BBEDD9AE4}" type="pres">
      <dgm:prSet presAssocID="{7AE652DF-7D40-4E0C-8CAB-C14F5E9B5E47}" presName="hierRoot2" presStyleCnt="0">
        <dgm:presLayoutVars>
          <dgm:hierBranch val="init"/>
        </dgm:presLayoutVars>
      </dgm:prSet>
      <dgm:spPr/>
    </dgm:pt>
    <dgm:pt modelId="{6CBA6A97-37A4-4835-8DEB-45534FD5AD8E}" type="pres">
      <dgm:prSet presAssocID="{7AE652DF-7D40-4E0C-8CAB-C14F5E9B5E47}" presName="rootComposite" presStyleCnt="0"/>
      <dgm:spPr/>
    </dgm:pt>
    <dgm:pt modelId="{8F4E2316-056A-4B6B-9D69-154435163909}" type="pres">
      <dgm:prSet presAssocID="{7AE652DF-7D40-4E0C-8CAB-C14F5E9B5E47}" presName="rootText" presStyleLbl="node2" presStyleIdx="0" presStyleCnt="3">
        <dgm:presLayoutVars>
          <dgm:chPref val="3"/>
        </dgm:presLayoutVars>
      </dgm:prSet>
      <dgm:spPr/>
    </dgm:pt>
    <dgm:pt modelId="{319FC32F-5B2D-41BC-B112-DFCCE73565D1}" type="pres">
      <dgm:prSet presAssocID="{7AE652DF-7D40-4E0C-8CAB-C14F5E9B5E47}" presName="rootConnector" presStyleLbl="node2" presStyleIdx="0" presStyleCnt="3"/>
      <dgm:spPr/>
    </dgm:pt>
    <dgm:pt modelId="{0B83151B-07AF-452B-9CA1-FD249D84AAD7}" type="pres">
      <dgm:prSet presAssocID="{7AE652DF-7D40-4E0C-8CAB-C14F5E9B5E47}" presName="hierChild4" presStyleCnt="0"/>
      <dgm:spPr/>
    </dgm:pt>
    <dgm:pt modelId="{5C68AE62-096D-4059-8EF3-D6AF07C736E8}" type="pres">
      <dgm:prSet presAssocID="{7AE652DF-7D40-4E0C-8CAB-C14F5E9B5E47}" presName="hierChild5" presStyleCnt="0"/>
      <dgm:spPr/>
    </dgm:pt>
    <dgm:pt modelId="{46FA6252-3A33-47A9-880C-F195A698C291}" type="pres">
      <dgm:prSet presAssocID="{EFA38327-5BA4-415B-9C6C-1A02AFA14807}" presName="Name64" presStyleLbl="parChTrans1D2" presStyleIdx="1" presStyleCnt="5"/>
      <dgm:spPr/>
    </dgm:pt>
    <dgm:pt modelId="{E8192F4A-10E6-47AE-AD20-16C010718751}" type="pres">
      <dgm:prSet presAssocID="{B6CDB4FE-89AF-4FDA-B60A-DF604CA3C6A4}" presName="hierRoot2" presStyleCnt="0">
        <dgm:presLayoutVars>
          <dgm:hierBranch val="init"/>
        </dgm:presLayoutVars>
      </dgm:prSet>
      <dgm:spPr/>
    </dgm:pt>
    <dgm:pt modelId="{FF731360-6107-4436-B69E-C9C3F0B8E9CF}" type="pres">
      <dgm:prSet presAssocID="{B6CDB4FE-89AF-4FDA-B60A-DF604CA3C6A4}" presName="rootComposite" presStyleCnt="0"/>
      <dgm:spPr/>
    </dgm:pt>
    <dgm:pt modelId="{7BAF3EAB-708B-4C67-9E39-2A842F63B55B}" type="pres">
      <dgm:prSet presAssocID="{B6CDB4FE-89AF-4FDA-B60A-DF604CA3C6A4}" presName="rootText" presStyleLbl="node2" presStyleIdx="1" presStyleCnt="3">
        <dgm:presLayoutVars>
          <dgm:chPref val="3"/>
        </dgm:presLayoutVars>
      </dgm:prSet>
      <dgm:spPr/>
    </dgm:pt>
    <dgm:pt modelId="{8EA96F9A-F671-44E5-9F34-9C72CE8FBB00}" type="pres">
      <dgm:prSet presAssocID="{B6CDB4FE-89AF-4FDA-B60A-DF604CA3C6A4}" presName="rootConnector" presStyleLbl="node2" presStyleIdx="1" presStyleCnt="3"/>
      <dgm:spPr/>
    </dgm:pt>
    <dgm:pt modelId="{6AD6CA42-94B3-4A2D-AF93-09541C2E0A72}" type="pres">
      <dgm:prSet presAssocID="{B6CDB4FE-89AF-4FDA-B60A-DF604CA3C6A4}" presName="hierChild4" presStyleCnt="0"/>
      <dgm:spPr/>
    </dgm:pt>
    <dgm:pt modelId="{0F24AA5C-FEA2-4377-AEF3-1115C2879756}" type="pres">
      <dgm:prSet presAssocID="{B6CDB4FE-89AF-4FDA-B60A-DF604CA3C6A4}" presName="hierChild5" presStyleCnt="0"/>
      <dgm:spPr/>
    </dgm:pt>
    <dgm:pt modelId="{C57DE373-892B-48FD-9C9A-C8F63F686161}" type="pres">
      <dgm:prSet presAssocID="{B3EC7393-E143-472D-89B3-E3C43B5B6515}" presName="Name64" presStyleLbl="parChTrans1D2" presStyleIdx="2" presStyleCnt="5"/>
      <dgm:spPr/>
    </dgm:pt>
    <dgm:pt modelId="{55F6381A-ECEE-4443-A3AC-56BC34853B20}" type="pres">
      <dgm:prSet presAssocID="{8E1FEF03-0990-4A56-9B65-94C29C0149D3}" presName="hierRoot2" presStyleCnt="0">
        <dgm:presLayoutVars>
          <dgm:hierBranch val="init"/>
        </dgm:presLayoutVars>
      </dgm:prSet>
      <dgm:spPr/>
    </dgm:pt>
    <dgm:pt modelId="{34159C2D-BA0F-459D-AC36-64E41FEE582F}" type="pres">
      <dgm:prSet presAssocID="{8E1FEF03-0990-4A56-9B65-94C29C0149D3}" presName="rootComposite" presStyleCnt="0"/>
      <dgm:spPr/>
    </dgm:pt>
    <dgm:pt modelId="{E1E8CA75-7DF2-49BB-BB8D-186A27F1C7D4}" type="pres">
      <dgm:prSet presAssocID="{8E1FEF03-0990-4A56-9B65-94C29C0149D3}" presName="rootText" presStyleLbl="node2" presStyleIdx="2" presStyleCnt="3">
        <dgm:presLayoutVars>
          <dgm:chPref val="3"/>
        </dgm:presLayoutVars>
      </dgm:prSet>
      <dgm:spPr/>
    </dgm:pt>
    <dgm:pt modelId="{FC7746D6-0D47-4DD8-930E-69FEFBC2C48C}" type="pres">
      <dgm:prSet presAssocID="{8E1FEF03-0990-4A56-9B65-94C29C0149D3}" presName="rootConnector" presStyleLbl="node2" presStyleIdx="2" presStyleCnt="3"/>
      <dgm:spPr/>
    </dgm:pt>
    <dgm:pt modelId="{994EF249-0807-4797-BADF-A55094D40235}" type="pres">
      <dgm:prSet presAssocID="{8E1FEF03-0990-4A56-9B65-94C29C0149D3}" presName="hierChild4" presStyleCnt="0"/>
      <dgm:spPr/>
    </dgm:pt>
    <dgm:pt modelId="{C4258076-5D93-4FC5-A116-342941DA5207}" type="pres">
      <dgm:prSet presAssocID="{8E1FEF03-0990-4A56-9B65-94C29C0149D3}" presName="hierChild5" presStyleCnt="0"/>
      <dgm:spPr/>
    </dgm:pt>
    <dgm:pt modelId="{528A3C44-2939-4387-B179-1E55936778EF}" type="pres">
      <dgm:prSet presAssocID="{D94B71A6-89EC-4CFC-ACF7-1E640B917176}" presName="hierChild3" presStyleCnt="0"/>
      <dgm:spPr/>
    </dgm:pt>
    <dgm:pt modelId="{7BBE6FD7-5B25-4372-B8A1-74DA2780A0F0}" type="pres">
      <dgm:prSet presAssocID="{6990FEB8-E903-48E2-9583-708DDB837FAC}" presName="Name115" presStyleLbl="parChTrans1D2" presStyleIdx="3" presStyleCnt="5"/>
      <dgm:spPr/>
    </dgm:pt>
    <dgm:pt modelId="{FD469C2C-94D9-467E-9E8C-AC445DF43103}" type="pres">
      <dgm:prSet presAssocID="{B22D75B5-27DF-40AF-9795-B806F4D7CF2E}" presName="hierRoot3" presStyleCnt="0">
        <dgm:presLayoutVars>
          <dgm:hierBranch val="init"/>
        </dgm:presLayoutVars>
      </dgm:prSet>
      <dgm:spPr/>
    </dgm:pt>
    <dgm:pt modelId="{2BF8F4AF-E461-445C-BA26-28EFCE32B9C1}" type="pres">
      <dgm:prSet presAssocID="{B22D75B5-27DF-40AF-9795-B806F4D7CF2E}" presName="rootComposite3" presStyleCnt="0"/>
      <dgm:spPr/>
    </dgm:pt>
    <dgm:pt modelId="{2F8A6C4A-E7E4-4527-9B93-E09AAC064231}" type="pres">
      <dgm:prSet presAssocID="{B22D75B5-27DF-40AF-9795-B806F4D7CF2E}" presName="rootText3" presStyleLbl="asst1" presStyleIdx="0" presStyleCnt="2">
        <dgm:presLayoutVars>
          <dgm:chPref val="3"/>
        </dgm:presLayoutVars>
      </dgm:prSet>
      <dgm:spPr/>
    </dgm:pt>
    <dgm:pt modelId="{303FE936-A16F-4B67-BC6C-CD65B10E51E1}" type="pres">
      <dgm:prSet presAssocID="{B22D75B5-27DF-40AF-9795-B806F4D7CF2E}" presName="rootConnector3" presStyleLbl="asst1" presStyleIdx="0" presStyleCnt="2"/>
      <dgm:spPr/>
    </dgm:pt>
    <dgm:pt modelId="{F00C4507-7C11-4B4B-AE4D-70D462205B88}" type="pres">
      <dgm:prSet presAssocID="{B22D75B5-27DF-40AF-9795-B806F4D7CF2E}" presName="hierChild6" presStyleCnt="0"/>
      <dgm:spPr/>
    </dgm:pt>
    <dgm:pt modelId="{65DA3E0A-8001-40E9-9156-32E6BAB8A3A2}" type="pres">
      <dgm:prSet presAssocID="{B22D75B5-27DF-40AF-9795-B806F4D7CF2E}" presName="hierChild7" presStyleCnt="0"/>
      <dgm:spPr/>
    </dgm:pt>
    <dgm:pt modelId="{8D8B3478-2BE6-47CC-BCDF-7DCF8BAB84F0}" type="pres">
      <dgm:prSet presAssocID="{21233ECC-503B-4293-A3F5-2CC2BD72415E}" presName="Name115" presStyleLbl="parChTrans1D2" presStyleIdx="4" presStyleCnt="5"/>
      <dgm:spPr/>
    </dgm:pt>
    <dgm:pt modelId="{F941AC54-3CD8-4F23-B67E-EFD3ED4DB445}" type="pres">
      <dgm:prSet presAssocID="{7EF7DC12-45FF-44AD-ACDB-5447A0C87273}" presName="hierRoot3" presStyleCnt="0">
        <dgm:presLayoutVars>
          <dgm:hierBranch val="init"/>
        </dgm:presLayoutVars>
      </dgm:prSet>
      <dgm:spPr/>
    </dgm:pt>
    <dgm:pt modelId="{1B0C69E8-3BA7-48E5-BC49-F9B94E9EE2E8}" type="pres">
      <dgm:prSet presAssocID="{7EF7DC12-45FF-44AD-ACDB-5447A0C87273}" presName="rootComposite3" presStyleCnt="0"/>
      <dgm:spPr/>
    </dgm:pt>
    <dgm:pt modelId="{BC8BD97C-FFC0-46A6-9684-892FF008CBB0}" type="pres">
      <dgm:prSet presAssocID="{7EF7DC12-45FF-44AD-ACDB-5447A0C87273}" presName="rootText3" presStyleLbl="asst1" presStyleIdx="1" presStyleCnt="2">
        <dgm:presLayoutVars>
          <dgm:chPref val="3"/>
        </dgm:presLayoutVars>
      </dgm:prSet>
      <dgm:spPr/>
    </dgm:pt>
    <dgm:pt modelId="{829DB63F-A465-44CE-82F8-5975562FEDBF}" type="pres">
      <dgm:prSet presAssocID="{7EF7DC12-45FF-44AD-ACDB-5447A0C87273}" presName="rootConnector3" presStyleLbl="asst1" presStyleIdx="1" presStyleCnt="2"/>
      <dgm:spPr/>
    </dgm:pt>
    <dgm:pt modelId="{C2CA2765-6B45-4B02-B3F0-DBF95F5DA8E6}" type="pres">
      <dgm:prSet presAssocID="{7EF7DC12-45FF-44AD-ACDB-5447A0C87273}" presName="hierChild6" presStyleCnt="0"/>
      <dgm:spPr/>
    </dgm:pt>
    <dgm:pt modelId="{1B2D617A-0FE8-466E-BFE6-2C5B2A84FE85}" type="pres">
      <dgm:prSet presAssocID="{7EF7DC12-45FF-44AD-ACDB-5447A0C87273}" presName="hierChild7" presStyleCnt="0"/>
      <dgm:spPr/>
    </dgm:pt>
  </dgm:ptLst>
  <dgm:cxnLst>
    <dgm:cxn modelId="{A03A1102-54AB-4426-BA9E-A8FF4F632BCE}" type="presOf" srcId="{B22D75B5-27DF-40AF-9795-B806F4D7CF2E}" destId="{2F8A6C4A-E7E4-4527-9B93-E09AAC064231}" srcOrd="0" destOrd="0" presId="urn:microsoft.com/office/officeart/2009/3/layout/HorizontalOrganizationChart"/>
    <dgm:cxn modelId="{6D948A08-ACF7-46AF-934C-7C77A33BC908}" type="presOf" srcId="{D4F30E71-BF58-4827-9EB2-683974C99864}" destId="{C8B4331F-2CA7-45FD-9AFB-CA03155F74C1}" srcOrd="0" destOrd="0" presId="urn:microsoft.com/office/officeart/2009/3/layout/HorizontalOrganizationChart"/>
    <dgm:cxn modelId="{08DA4518-4ED5-48F1-9A00-E362B1263C6E}" srcId="{D94B71A6-89EC-4CFC-ACF7-1E640B917176}" destId="{B6CDB4FE-89AF-4FDA-B60A-DF604CA3C6A4}" srcOrd="3" destOrd="0" parTransId="{EFA38327-5BA4-415B-9C6C-1A02AFA14807}" sibTransId="{A1F126D6-3525-4523-9A79-EB070953B4AE}"/>
    <dgm:cxn modelId="{57807D20-F708-4FAF-AA84-F6010A11D05D}" type="presOf" srcId="{21233ECC-503B-4293-A3F5-2CC2BD72415E}" destId="{8D8B3478-2BE6-47CC-BCDF-7DCF8BAB84F0}" srcOrd="0" destOrd="0" presId="urn:microsoft.com/office/officeart/2009/3/layout/HorizontalOrganizationChart"/>
    <dgm:cxn modelId="{21FAD12D-CD6A-45F0-AE3D-B2A391C8830E}" srcId="{D94B71A6-89EC-4CFC-ACF7-1E640B917176}" destId="{7AE652DF-7D40-4E0C-8CAB-C14F5E9B5E47}" srcOrd="2" destOrd="0" parTransId="{D4F30E71-BF58-4827-9EB2-683974C99864}" sibTransId="{BCEA1212-3EB9-4A11-BC4B-03CDCA75B06B}"/>
    <dgm:cxn modelId="{7D8E772F-2562-40B7-8B2B-25EDF0328595}" type="presOf" srcId="{87F0212A-5B57-4842-A6CF-745394BC9BFE}" destId="{FBFE8F0E-972D-4CA3-B20F-9C4FC9BB740E}" srcOrd="0" destOrd="0" presId="urn:microsoft.com/office/officeart/2009/3/layout/HorizontalOrganizationChart"/>
    <dgm:cxn modelId="{A3759334-9D44-4643-8F9C-D8BF268771EA}" type="presOf" srcId="{6990FEB8-E903-48E2-9583-708DDB837FAC}" destId="{7BBE6FD7-5B25-4372-B8A1-74DA2780A0F0}" srcOrd="0" destOrd="0" presId="urn:microsoft.com/office/officeart/2009/3/layout/HorizontalOrganizationChart"/>
    <dgm:cxn modelId="{AB4CB536-0659-4DE8-A682-470E6F76232B}" type="presOf" srcId="{8E1FEF03-0990-4A56-9B65-94C29C0149D3}" destId="{E1E8CA75-7DF2-49BB-BB8D-186A27F1C7D4}" srcOrd="0" destOrd="0" presId="urn:microsoft.com/office/officeart/2009/3/layout/HorizontalOrganizationChart"/>
    <dgm:cxn modelId="{FBBF623D-254E-4584-AD3C-3C840B14DB0C}" type="presOf" srcId="{8E1FEF03-0990-4A56-9B65-94C29C0149D3}" destId="{FC7746D6-0D47-4DD8-930E-69FEFBC2C48C}" srcOrd="1" destOrd="0" presId="urn:microsoft.com/office/officeart/2009/3/layout/HorizontalOrganizationChart"/>
    <dgm:cxn modelId="{38CB153E-C46A-4D58-B9C2-F0C3A451541D}" type="presOf" srcId="{7EF7DC12-45FF-44AD-ACDB-5447A0C87273}" destId="{829DB63F-A465-44CE-82F8-5975562FEDBF}" srcOrd="1" destOrd="0" presId="urn:microsoft.com/office/officeart/2009/3/layout/HorizontalOrganizationChart"/>
    <dgm:cxn modelId="{BE5EB95C-D3EC-46F2-BAB2-AA87DC7170E3}" type="presOf" srcId="{D94B71A6-89EC-4CFC-ACF7-1E640B917176}" destId="{E7F24EBE-5854-442C-884C-CC2A6F968201}" srcOrd="0" destOrd="0" presId="urn:microsoft.com/office/officeart/2009/3/layout/HorizontalOrganizationChart"/>
    <dgm:cxn modelId="{37B3C942-5ECD-4D90-8475-05FA11C651D4}" type="presOf" srcId="{D94B71A6-89EC-4CFC-ACF7-1E640B917176}" destId="{4D147CB0-088C-4AB2-8478-EF216F5BC6CA}" srcOrd="1" destOrd="0" presId="urn:microsoft.com/office/officeart/2009/3/layout/HorizontalOrganizationChart"/>
    <dgm:cxn modelId="{12EFA567-E040-4503-8C7A-E66E1F8C8846}" srcId="{87F0212A-5B57-4842-A6CF-745394BC9BFE}" destId="{D94B71A6-89EC-4CFC-ACF7-1E640B917176}" srcOrd="0" destOrd="0" parTransId="{7C3B7010-6FFC-43A4-B4D0-5F90AB3BAC4D}" sibTransId="{709ECAC6-AA3A-4D7A-906D-5FFBFF50BE72}"/>
    <dgm:cxn modelId="{12EAEC59-8F9E-4C65-8725-BC77E4702AB7}" type="presOf" srcId="{7AE652DF-7D40-4E0C-8CAB-C14F5E9B5E47}" destId="{319FC32F-5B2D-41BC-B112-DFCCE73565D1}" srcOrd="1" destOrd="0" presId="urn:microsoft.com/office/officeart/2009/3/layout/HorizontalOrganizationChart"/>
    <dgm:cxn modelId="{E17A888B-2331-46F1-87E6-0FB88BCCA935}" type="presOf" srcId="{B22D75B5-27DF-40AF-9795-B806F4D7CF2E}" destId="{303FE936-A16F-4B67-BC6C-CD65B10E51E1}" srcOrd="1" destOrd="0" presId="urn:microsoft.com/office/officeart/2009/3/layout/HorizontalOrganizationChart"/>
    <dgm:cxn modelId="{5A0B339A-C84C-48F1-AFF1-1566EE590159}" type="presOf" srcId="{B6CDB4FE-89AF-4FDA-B60A-DF604CA3C6A4}" destId="{7BAF3EAB-708B-4C67-9E39-2A842F63B55B}" srcOrd="0" destOrd="0" presId="urn:microsoft.com/office/officeart/2009/3/layout/HorizontalOrganizationChart"/>
    <dgm:cxn modelId="{332E52A9-66E1-4FDA-BC0C-4CA72C996A37}" srcId="{D94B71A6-89EC-4CFC-ACF7-1E640B917176}" destId="{8E1FEF03-0990-4A56-9B65-94C29C0149D3}" srcOrd="4" destOrd="0" parTransId="{B3EC7393-E143-472D-89B3-E3C43B5B6515}" sibTransId="{FA30D209-DF0A-448E-8640-C99424313988}"/>
    <dgm:cxn modelId="{94DFCAB0-87ED-44D7-BF94-E9972AE47D6F}" type="presOf" srcId="{7AE652DF-7D40-4E0C-8CAB-C14F5E9B5E47}" destId="{8F4E2316-056A-4B6B-9D69-154435163909}" srcOrd="0" destOrd="0" presId="urn:microsoft.com/office/officeart/2009/3/layout/HorizontalOrganizationChart"/>
    <dgm:cxn modelId="{91CE95CC-975E-4D0A-9657-B57BC212BA45}" type="presOf" srcId="{B3EC7393-E143-472D-89B3-E3C43B5B6515}" destId="{C57DE373-892B-48FD-9C9A-C8F63F686161}" srcOrd="0" destOrd="0" presId="urn:microsoft.com/office/officeart/2009/3/layout/HorizontalOrganizationChart"/>
    <dgm:cxn modelId="{7F2DC0CF-27B5-4A03-9435-6CD543D30B6B}" type="presOf" srcId="{B6CDB4FE-89AF-4FDA-B60A-DF604CA3C6A4}" destId="{8EA96F9A-F671-44E5-9F34-9C72CE8FBB00}" srcOrd="1" destOrd="0" presId="urn:microsoft.com/office/officeart/2009/3/layout/HorizontalOrganizationChart"/>
    <dgm:cxn modelId="{2CD37AD5-E890-40BB-9ED6-8DA532A1B507}" srcId="{D94B71A6-89EC-4CFC-ACF7-1E640B917176}" destId="{B22D75B5-27DF-40AF-9795-B806F4D7CF2E}" srcOrd="0" destOrd="0" parTransId="{6990FEB8-E903-48E2-9583-708DDB837FAC}" sibTransId="{2025B9B4-5C18-4790-84B7-D44FFFDB54F2}"/>
    <dgm:cxn modelId="{E31192D9-503F-4557-88BF-B8AC9CFFEFA7}" srcId="{D94B71A6-89EC-4CFC-ACF7-1E640B917176}" destId="{7EF7DC12-45FF-44AD-ACDB-5447A0C87273}" srcOrd="1" destOrd="0" parTransId="{21233ECC-503B-4293-A3F5-2CC2BD72415E}" sibTransId="{11423BE7-088F-414F-9965-C51ED4CB0447}"/>
    <dgm:cxn modelId="{7D45D4E1-7C01-4A22-9478-1A8B872EA7B4}" type="presOf" srcId="{7EF7DC12-45FF-44AD-ACDB-5447A0C87273}" destId="{BC8BD97C-FFC0-46A6-9684-892FF008CBB0}" srcOrd="0" destOrd="0" presId="urn:microsoft.com/office/officeart/2009/3/layout/HorizontalOrganizationChart"/>
    <dgm:cxn modelId="{75BE37FD-8BA4-4AE1-AB28-93F395850E35}" type="presOf" srcId="{EFA38327-5BA4-415B-9C6C-1A02AFA14807}" destId="{46FA6252-3A33-47A9-880C-F195A698C291}" srcOrd="0" destOrd="0" presId="urn:microsoft.com/office/officeart/2009/3/layout/HorizontalOrganizationChart"/>
    <dgm:cxn modelId="{41B6485D-DFC2-4FBB-8F8D-B5685231891C}" type="presParOf" srcId="{FBFE8F0E-972D-4CA3-B20F-9C4FC9BB740E}" destId="{CAFD5570-8976-41DF-9088-3A6C4BEF350C}" srcOrd="0" destOrd="0" presId="urn:microsoft.com/office/officeart/2009/3/layout/HorizontalOrganizationChart"/>
    <dgm:cxn modelId="{7AA54F76-7B05-4201-8CEE-4C970F507FFD}" type="presParOf" srcId="{CAFD5570-8976-41DF-9088-3A6C4BEF350C}" destId="{BD6AB67E-C1E7-47D5-8957-80D5C0214585}" srcOrd="0" destOrd="0" presId="urn:microsoft.com/office/officeart/2009/3/layout/HorizontalOrganizationChart"/>
    <dgm:cxn modelId="{52181660-A617-42DD-AFE7-BAB1BEC517EC}" type="presParOf" srcId="{BD6AB67E-C1E7-47D5-8957-80D5C0214585}" destId="{E7F24EBE-5854-442C-884C-CC2A6F968201}" srcOrd="0" destOrd="0" presId="urn:microsoft.com/office/officeart/2009/3/layout/HorizontalOrganizationChart"/>
    <dgm:cxn modelId="{70C981AD-6BA5-446D-8221-454906FC5A2B}" type="presParOf" srcId="{BD6AB67E-C1E7-47D5-8957-80D5C0214585}" destId="{4D147CB0-088C-4AB2-8478-EF216F5BC6CA}" srcOrd="1" destOrd="0" presId="urn:microsoft.com/office/officeart/2009/3/layout/HorizontalOrganizationChart"/>
    <dgm:cxn modelId="{030ADDF9-D54D-4CED-8BC8-837DFAF08297}" type="presParOf" srcId="{CAFD5570-8976-41DF-9088-3A6C4BEF350C}" destId="{2C7F38CE-B44D-4F68-B004-9EE207090BAE}" srcOrd="1" destOrd="0" presId="urn:microsoft.com/office/officeart/2009/3/layout/HorizontalOrganizationChart"/>
    <dgm:cxn modelId="{D0119043-1C1C-4FCC-942C-4309948E79BC}" type="presParOf" srcId="{2C7F38CE-B44D-4F68-B004-9EE207090BAE}" destId="{C8B4331F-2CA7-45FD-9AFB-CA03155F74C1}" srcOrd="0" destOrd="0" presId="urn:microsoft.com/office/officeart/2009/3/layout/HorizontalOrganizationChart"/>
    <dgm:cxn modelId="{BE5286A0-D045-4494-BAE8-DD0C9D6C2BCD}" type="presParOf" srcId="{2C7F38CE-B44D-4F68-B004-9EE207090BAE}" destId="{094B7753-D623-4CA3-8D6E-C46BBEDD9AE4}" srcOrd="1" destOrd="0" presId="urn:microsoft.com/office/officeart/2009/3/layout/HorizontalOrganizationChart"/>
    <dgm:cxn modelId="{8E3AD15C-1FE7-4DF4-A386-C466868CE372}" type="presParOf" srcId="{094B7753-D623-4CA3-8D6E-C46BBEDD9AE4}" destId="{6CBA6A97-37A4-4835-8DEB-45534FD5AD8E}" srcOrd="0" destOrd="0" presId="urn:microsoft.com/office/officeart/2009/3/layout/HorizontalOrganizationChart"/>
    <dgm:cxn modelId="{E90B5931-C5DF-486E-A605-F29E0E9B0639}" type="presParOf" srcId="{6CBA6A97-37A4-4835-8DEB-45534FD5AD8E}" destId="{8F4E2316-056A-4B6B-9D69-154435163909}" srcOrd="0" destOrd="0" presId="urn:microsoft.com/office/officeart/2009/3/layout/HorizontalOrganizationChart"/>
    <dgm:cxn modelId="{863989E6-FDCC-486A-81AB-669523AF9ADB}" type="presParOf" srcId="{6CBA6A97-37A4-4835-8DEB-45534FD5AD8E}" destId="{319FC32F-5B2D-41BC-B112-DFCCE73565D1}" srcOrd="1" destOrd="0" presId="urn:microsoft.com/office/officeart/2009/3/layout/HorizontalOrganizationChart"/>
    <dgm:cxn modelId="{EE6F4DE9-A7D2-4369-9CD2-7D6CB75ED128}" type="presParOf" srcId="{094B7753-D623-4CA3-8D6E-C46BBEDD9AE4}" destId="{0B83151B-07AF-452B-9CA1-FD249D84AAD7}" srcOrd="1" destOrd="0" presId="urn:microsoft.com/office/officeart/2009/3/layout/HorizontalOrganizationChart"/>
    <dgm:cxn modelId="{C4761089-4376-454D-BE33-0065C23DA707}" type="presParOf" srcId="{094B7753-D623-4CA3-8D6E-C46BBEDD9AE4}" destId="{5C68AE62-096D-4059-8EF3-D6AF07C736E8}" srcOrd="2" destOrd="0" presId="urn:microsoft.com/office/officeart/2009/3/layout/HorizontalOrganizationChart"/>
    <dgm:cxn modelId="{FB8406B9-7CEA-4C22-A4FF-DCAC881C509E}" type="presParOf" srcId="{2C7F38CE-B44D-4F68-B004-9EE207090BAE}" destId="{46FA6252-3A33-47A9-880C-F195A698C291}" srcOrd="2" destOrd="0" presId="urn:microsoft.com/office/officeart/2009/3/layout/HorizontalOrganizationChart"/>
    <dgm:cxn modelId="{2740DB05-1CA7-442F-AD26-0E019D02B38B}" type="presParOf" srcId="{2C7F38CE-B44D-4F68-B004-9EE207090BAE}" destId="{E8192F4A-10E6-47AE-AD20-16C010718751}" srcOrd="3" destOrd="0" presId="urn:microsoft.com/office/officeart/2009/3/layout/HorizontalOrganizationChart"/>
    <dgm:cxn modelId="{3F727152-F363-4634-A1A9-238A090971CE}" type="presParOf" srcId="{E8192F4A-10E6-47AE-AD20-16C010718751}" destId="{FF731360-6107-4436-B69E-C9C3F0B8E9CF}" srcOrd="0" destOrd="0" presId="urn:microsoft.com/office/officeart/2009/3/layout/HorizontalOrganizationChart"/>
    <dgm:cxn modelId="{836D3C6A-971C-4379-8444-A85129A40A4C}" type="presParOf" srcId="{FF731360-6107-4436-B69E-C9C3F0B8E9CF}" destId="{7BAF3EAB-708B-4C67-9E39-2A842F63B55B}" srcOrd="0" destOrd="0" presId="urn:microsoft.com/office/officeart/2009/3/layout/HorizontalOrganizationChart"/>
    <dgm:cxn modelId="{2A89A8F9-4C09-42C3-B3B7-7E836E30D3AB}" type="presParOf" srcId="{FF731360-6107-4436-B69E-C9C3F0B8E9CF}" destId="{8EA96F9A-F671-44E5-9F34-9C72CE8FBB00}" srcOrd="1" destOrd="0" presId="urn:microsoft.com/office/officeart/2009/3/layout/HorizontalOrganizationChart"/>
    <dgm:cxn modelId="{6D91EC35-7D2B-460E-B1F3-1D66FD41A4CA}" type="presParOf" srcId="{E8192F4A-10E6-47AE-AD20-16C010718751}" destId="{6AD6CA42-94B3-4A2D-AF93-09541C2E0A72}" srcOrd="1" destOrd="0" presId="urn:microsoft.com/office/officeart/2009/3/layout/HorizontalOrganizationChart"/>
    <dgm:cxn modelId="{45CE8798-7033-4A00-9389-E00386B71A67}" type="presParOf" srcId="{E8192F4A-10E6-47AE-AD20-16C010718751}" destId="{0F24AA5C-FEA2-4377-AEF3-1115C2879756}" srcOrd="2" destOrd="0" presId="urn:microsoft.com/office/officeart/2009/3/layout/HorizontalOrganizationChart"/>
    <dgm:cxn modelId="{39A7457E-651E-45F7-A1B7-8064C180A3C8}" type="presParOf" srcId="{2C7F38CE-B44D-4F68-B004-9EE207090BAE}" destId="{C57DE373-892B-48FD-9C9A-C8F63F686161}" srcOrd="4" destOrd="0" presId="urn:microsoft.com/office/officeart/2009/3/layout/HorizontalOrganizationChart"/>
    <dgm:cxn modelId="{D1A5175A-8D8E-4A3A-BA6D-E0A62E4132BA}" type="presParOf" srcId="{2C7F38CE-B44D-4F68-B004-9EE207090BAE}" destId="{55F6381A-ECEE-4443-A3AC-56BC34853B20}" srcOrd="5" destOrd="0" presId="urn:microsoft.com/office/officeart/2009/3/layout/HorizontalOrganizationChart"/>
    <dgm:cxn modelId="{B13C0759-CF5E-4A4C-8105-418C8F4B2E09}" type="presParOf" srcId="{55F6381A-ECEE-4443-A3AC-56BC34853B20}" destId="{34159C2D-BA0F-459D-AC36-64E41FEE582F}" srcOrd="0" destOrd="0" presId="urn:microsoft.com/office/officeart/2009/3/layout/HorizontalOrganizationChart"/>
    <dgm:cxn modelId="{62E20D49-6DF9-486F-975C-D64DA66BE5E9}" type="presParOf" srcId="{34159C2D-BA0F-459D-AC36-64E41FEE582F}" destId="{E1E8CA75-7DF2-49BB-BB8D-186A27F1C7D4}" srcOrd="0" destOrd="0" presId="urn:microsoft.com/office/officeart/2009/3/layout/HorizontalOrganizationChart"/>
    <dgm:cxn modelId="{FB29394F-55FF-475B-B1FC-BA13350BEC26}" type="presParOf" srcId="{34159C2D-BA0F-459D-AC36-64E41FEE582F}" destId="{FC7746D6-0D47-4DD8-930E-69FEFBC2C48C}" srcOrd="1" destOrd="0" presId="urn:microsoft.com/office/officeart/2009/3/layout/HorizontalOrganizationChart"/>
    <dgm:cxn modelId="{50519233-BB97-4525-8EE1-18991EDD6DF8}" type="presParOf" srcId="{55F6381A-ECEE-4443-A3AC-56BC34853B20}" destId="{994EF249-0807-4797-BADF-A55094D40235}" srcOrd="1" destOrd="0" presId="urn:microsoft.com/office/officeart/2009/3/layout/HorizontalOrganizationChart"/>
    <dgm:cxn modelId="{7782F439-E91A-45A0-B042-D6620448B541}" type="presParOf" srcId="{55F6381A-ECEE-4443-A3AC-56BC34853B20}" destId="{C4258076-5D93-4FC5-A116-342941DA5207}" srcOrd="2" destOrd="0" presId="urn:microsoft.com/office/officeart/2009/3/layout/HorizontalOrganizationChart"/>
    <dgm:cxn modelId="{1FE6B8C7-4CA8-424E-AF2D-B4AB344BD5EA}" type="presParOf" srcId="{CAFD5570-8976-41DF-9088-3A6C4BEF350C}" destId="{528A3C44-2939-4387-B179-1E55936778EF}" srcOrd="2" destOrd="0" presId="urn:microsoft.com/office/officeart/2009/3/layout/HorizontalOrganizationChart"/>
    <dgm:cxn modelId="{08EC1F3D-5667-4427-8DBF-8AEA9238F620}" type="presParOf" srcId="{528A3C44-2939-4387-B179-1E55936778EF}" destId="{7BBE6FD7-5B25-4372-B8A1-74DA2780A0F0}" srcOrd="0" destOrd="0" presId="urn:microsoft.com/office/officeart/2009/3/layout/HorizontalOrganizationChart"/>
    <dgm:cxn modelId="{94E2E5C2-685D-4240-A332-A7C3FE3A7432}" type="presParOf" srcId="{528A3C44-2939-4387-B179-1E55936778EF}" destId="{FD469C2C-94D9-467E-9E8C-AC445DF43103}" srcOrd="1" destOrd="0" presId="urn:microsoft.com/office/officeart/2009/3/layout/HorizontalOrganizationChart"/>
    <dgm:cxn modelId="{A19517DA-1EF5-4A34-BFD9-130F0BB07BFC}" type="presParOf" srcId="{FD469C2C-94D9-467E-9E8C-AC445DF43103}" destId="{2BF8F4AF-E461-445C-BA26-28EFCE32B9C1}" srcOrd="0" destOrd="0" presId="urn:microsoft.com/office/officeart/2009/3/layout/HorizontalOrganizationChart"/>
    <dgm:cxn modelId="{669A5E5F-0BFA-4ECE-9962-D57E592A44EF}" type="presParOf" srcId="{2BF8F4AF-E461-445C-BA26-28EFCE32B9C1}" destId="{2F8A6C4A-E7E4-4527-9B93-E09AAC064231}" srcOrd="0" destOrd="0" presId="urn:microsoft.com/office/officeart/2009/3/layout/HorizontalOrganizationChart"/>
    <dgm:cxn modelId="{EA597658-6B90-4C11-8A7C-16FA4F99EAF5}" type="presParOf" srcId="{2BF8F4AF-E461-445C-BA26-28EFCE32B9C1}" destId="{303FE936-A16F-4B67-BC6C-CD65B10E51E1}" srcOrd="1" destOrd="0" presId="urn:microsoft.com/office/officeart/2009/3/layout/HorizontalOrganizationChart"/>
    <dgm:cxn modelId="{95A12C68-BADC-4B09-9042-4D24B86A1A96}" type="presParOf" srcId="{FD469C2C-94D9-467E-9E8C-AC445DF43103}" destId="{F00C4507-7C11-4B4B-AE4D-70D462205B88}" srcOrd="1" destOrd="0" presId="urn:microsoft.com/office/officeart/2009/3/layout/HorizontalOrganizationChart"/>
    <dgm:cxn modelId="{8DF9A3A9-4095-4EE3-8903-E10EF249F949}" type="presParOf" srcId="{FD469C2C-94D9-467E-9E8C-AC445DF43103}" destId="{65DA3E0A-8001-40E9-9156-32E6BAB8A3A2}" srcOrd="2" destOrd="0" presId="urn:microsoft.com/office/officeart/2009/3/layout/HorizontalOrganizationChart"/>
    <dgm:cxn modelId="{34B53142-71B7-4758-A31B-2A9C47355866}" type="presParOf" srcId="{528A3C44-2939-4387-B179-1E55936778EF}" destId="{8D8B3478-2BE6-47CC-BCDF-7DCF8BAB84F0}" srcOrd="2" destOrd="0" presId="urn:microsoft.com/office/officeart/2009/3/layout/HorizontalOrganizationChart"/>
    <dgm:cxn modelId="{BE95B1E9-F6BE-4060-97D1-9FAA106A8632}" type="presParOf" srcId="{528A3C44-2939-4387-B179-1E55936778EF}" destId="{F941AC54-3CD8-4F23-B67E-EFD3ED4DB445}" srcOrd="3" destOrd="0" presId="urn:microsoft.com/office/officeart/2009/3/layout/HorizontalOrganizationChart"/>
    <dgm:cxn modelId="{3C1B5F33-422A-47BC-8437-D374574F4279}" type="presParOf" srcId="{F941AC54-3CD8-4F23-B67E-EFD3ED4DB445}" destId="{1B0C69E8-3BA7-48E5-BC49-F9B94E9EE2E8}" srcOrd="0" destOrd="0" presId="urn:microsoft.com/office/officeart/2009/3/layout/HorizontalOrganizationChart"/>
    <dgm:cxn modelId="{E90CD584-9614-48F8-A4C1-9AE65B443368}" type="presParOf" srcId="{1B0C69E8-3BA7-48E5-BC49-F9B94E9EE2E8}" destId="{BC8BD97C-FFC0-46A6-9684-892FF008CBB0}" srcOrd="0" destOrd="0" presId="urn:microsoft.com/office/officeart/2009/3/layout/HorizontalOrganizationChart"/>
    <dgm:cxn modelId="{BF353A56-2750-4098-AF79-E869FC453067}" type="presParOf" srcId="{1B0C69E8-3BA7-48E5-BC49-F9B94E9EE2E8}" destId="{829DB63F-A465-44CE-82F8-5975562FEDBF}" srcOrd="1" destOrd="0" presId="urn:microsoft.com/office/officeart/2009/3/layout/HorizontalOrganizationChart"/>
    <dgm:cxn modelId="{9EA4D114-C839-4C0A-9FB3-84FAE5259C17}" type="presParOf" srcId="{F941AC54-3CD8-4F23-B67E-EFD3ED4DB445}" destId="{C2CA2765-6B45-4B02-B3F0-DBF95F5DA8E6}" srcOrd="1" destOrd="0" presId="urn:microsoft.com/office/officeart/2009/3/layout/HorizontalOrganizationChart"/>
    <dgm:cxn modelId="{E28455C6-E9A2-4B3B-9D2A-482796049559}" type="presParOf" srcId="{F941AC54-3CD8-4F23-B67E-EFD3ED4DB445}" destId="{1B2D617A-0FE8-466E-BFE6-2C5B2A84FE85}"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B14EEE-3C90-4D51-A54C-FBC9B5D92339}"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30D3F533-364F-46DA-912E-042FC5F54333}">
      <dgm:prSet phldrT="[Text]"/>
      <dgm:spPr/>
      <dgm:t>
        <a:bodyPr/>
        <a:lstStyle/>
        <a:p>
          <a:r>
            <a:rPr lang="en-US" dirty="0"/>
            <a:t>Incident Commander</a:t>
          </a:r>
        </a:p>
      </dgm:t>
    </dgm:pt>
    <dgm:pt modelId="{355AA603-44FC-42E5-A566-E9D316DFCBCD}" type="parTrans" cxnId="{73991C12-FA11-48FE-951D-1651299332E5}">
      <dgm:prSet/>
      <dgm:spPr/>
      <dgm:t>
        <a:bodyPr/>
        <a:lstStyle/>
        <a:p>
          <a:endParaRPr lang="en-US"/>
        </a:p>
      </dgm:t>
    </dgm:pt>
    <dgm:pt modelId="{7CC03EE9-4308-4334-B035-49F476DD1F92}" type="sibTrans" cxnId="{73991C12-FA11-48FE-951D-1651299332E5}">
      <dgm:prSet/>
      <dgm:spPr/>
      <dgm:t>
        <a:bodyPr/>
        <a:lstStyle/>
        <a:p>
          <a:endParaRPr lang="en-US"/>
        </a:p>
      </dgm:t>
    </dgm:pt>
    <dgm:pt modelId="{01114F1F-A9D5-43EC-A228-61264483CF8A}" type="asst">
      <dgm:prSet phldrT="[Text]"/>
      <dgm:spPr/>
      <dgm:t>
        <a:bodyPr/>
        <a:lstStyle/>
        <a:p>
          <a:r>
            <a:rPr lang="en-US" dirty="0"/>
            <a:t>Public Information Officer</a:t>
          </a:r>
        </a:p>
      </dgm:t>
    </dgm:pt>
    <dgm:pt modelId="{89BA3DE3-4F72-414D-A64E-9F16F6A4BE68}" type="parTrans" cxnId="{A147D33B-8902-4C95-A650-795913659B0E}">
      <dgm:prSet/>
      <dgm:spPr/>
      <dgm:t>
        <a:bodyPr/>
        <a:lstStyle/>
        <a:p>
          <a:endParaRPr lang="en-US"/>
        </a:p>
      </dgm:t>
    </dgm:pt>
    <dgm:pt modelId="{0B5B286A-0C22-4404-A79F-40E5C9E5A5D5}" type="sibTrans" cxnId="{A147D33B-8902-4C95-A650-795913659B0E}">
      <dgm:prSet/>
      <dgm:spPr/>
      <dgm:t>
        <a:bodyPr/>
        <a:lstStyle/>
        <a:p>
          <a:endParaRPr lang="en-US"/>
        </a:p>
      </dgm:t>
    </dgm:pt>
    <dgm:pt modelId="{B9FB417B-C497-4676-9581-41CAFF4986EB}">
      <dgm:prSet phldrT="[Text]"/>
      <dgm:spPr/>
      <dgm:t>
        <a:bodyPr/>
        <a:lstStyle/>
        <a:p>
          <a:r>
            <a:rPr lang="en-US" dirty="0"/>
            <a:t>Finance Section</a:t>
          </a:r>
        </a:p>
      </dgm:t>
    </dgm:pt>
    <dgm:pt modelId="{5221018E-67F0-44D0-8FB8-33B11B50128E}" type="parTrans" cxnId="{01AE0B06-AE65-46A8-BA7A-D369D42350D0}">
      <dgm:prSet/>
      <dgm:spPr/>
      <dgm:t>
        <a:bodyPr/>
        <a:lstStyle/>
        <a:p>
          <a:endParaRPr lang="en-US"/>
        </a:p>
      </dgm:t>
    </dgm:pt>
    <dgm:pt modelId="{7B69CCA2-D84E-446E-93B2-F499A7D2F4BA}" type="sibTrans" cxnId="{01AE0B06-AE65-46A8-BA7A-D369D42350D0}">
      <dgm:prSet/>
      <dgm:spPr/>
      <dgm:t>
        <a:bodyPr/>
        <a:lstStyle/>
        <a:p>
          <a:endParaRPr lang="en-US"/>
        </a:p>
      </dgm:t>
    </dgm:pt>
    <dgm:pt modelId="{7F16FF36-CF0E-4CBB-A283-AB32C841D40D}">
      <dgm:prSet phldrT="[Text]"/>
      <dgm:spPr/>
      <dgm:t>
        <a:bodyPr/>
        <a:lstStyle/>
        <a:p>
          <a:r>
            <a:rPr lang="en-US" dirty="0"/>
            <a:t>Logistics Section</a:t>
          </a:r>
        </a:p>
      </dgm:t>
    </dgm:pt>
    <dgm:pt modelId="{C80F64DB-35E5-4F03-A5AC-509D96F258A5}" type="parTrans" cxnId="{CFA8E787-C0FA-44AC-B25F-C8F0D11F25DF}">
      <dgm:prSet/>
      <dgm:spPr/>
      <dgm:t>
        <a:bodyPr/>
        <a:lstStyle/>
        <a:p>
          <a:endParaRPr lang="en-US"/>
        </a:p>
      </dgm:t>
    </dgm:pt>
    <dgm:pt modelId="{064698B8-1F67-48B1-B691-536C0D785088}" type="sibTrans" cxnId="{CFA8E787-C0FA-44AC-B25F-C8F0D11F25DF}">
      <dgm:prSet/>
      <dgm:spPr/>
      <dgm:t>
        <a:bodyPr/>
        <a:lstStyle/>
        <a:p>
          <a:endParaRPr lang="en-US"/>
        </a:p>
      </dgm:t>
    </dgm:pt>
    <dgm:pt modelId="{2E45D0DF-B5A0-4C6A-B475-1A258DB54941}">
      <dgm:prSet phldrT="[Text]"/>
      <dgm:spPr/>
      <dgm:t>
        <a:bodyPr/>
        <a:lstStyle/>
        <a:p>
          <a:r>
            <a:rPr lang="en-US" dirty="0"/>
            <a:t>Planning Section</a:t>
          </a:r>
        </a:p>
      </dgm:t>
    </dgm:pt>
    <dgm:pt modelId="{50F21409-F366-4BC5-B155-10FD62C01CDC}" type="parTrans" cxnId="{95AD479F-AF4A-41DC-8969-FF5F3684E334}">
      <dgm:prSet/>
      <dgm:spPr/>
      <dgm:t>
        <a:bodyPr/>
        <a:lstStyle/>
        <a:p>
          <a:endParaRPr lang="en-US"/>
        </a:p>
      </dgm:t>
    </dgm:pt>
    <dgm:pt modelId="{9F5EFD10-03B9-4C2D-AA08-2BFCBA3E37DD}" type="sibTrans" cxnId="{95AD479F-AF4A-41DC-8969-FF5F3684E334}">
      <dgm:prSet/>
      <dgm:spPr/>
      <dgm:t>
        <a:bodyPr/>
        <a:lstStyle/>
        <a:p>
          <a:endParaRPr lang="en-US"/>
        </a:p>
      </dgm:t>
    </dgm:pt>
    <dgm:pt modelId="{2C5ECFC5-08FB-4370-95C7-9F6FEB74BC95}">
      <dgm:prSet/>
      <dgm:spPr/>
      <dgm:t>
        <a:bodyPr/>
        <a:lstStyle/>
        <a:p>
          <a:r>
            <a:rPr lang="en-US" dirty="0"/>
            <a:t>Operations Section</a:t>
          </a:r>
        </a:p>
      </dgm:t>
    </dgm:pt>
    <dgm:pt modelId="{E1B90692-D206-4A4C-AAD0-15FD75FA10C9}" type="parTrans" cxnId="{B2D9B20C-E79F-407E-93F5-B69DDECF66A2}">
      <dgm:prSet/>
      <dgm:spPr/>
      <dgm:t>
        <a:bodyPr/>
        <a:lstStyle/>
        <a:p>
          <a:endParaRPr lang="en-US"/>
        </a:p>
      </dgm:t>
    </dgm:pt>
    <dgm:pt modelId="{99F2AC3C-B6E0-4A07-9637-DA95030C9547}" type="sibTrans" cxnId="{B2D9B20C-E79F-407E-93F5-B69DDECF66A2}">
      <dgm:prSet/>
      <dgm:spPr/>
      <dgm:t>
        <a:bodyPr/>
        <a:lstStyle/>
        <a:p>
          <a:endParaRPr lang="en-US"/>
        </a:p>
      </dgm:t>
    </dgm:pt>
    <dgm:pt modelId="{2243ED21-1011-4E70-BC01-5B6A6FCB014F}" type="asst">
      <dgm:prSet/>
      <dgm:spPr/>
      <dgm:t>
        <a:bodyPr/>
        <a:lstStyle/>
        <a:p>
          <a:r>
            <a:rPr lang="en-US" dirty="0"/>
            <a:t>Safety Officer</a:t>
          </a:r>
        </a:p>
      </dgm:t>
    </dgm:pt>
    <dgm:pt modelId="{FE16814D-B61A-49B3-88BD-7CBAB20DB259}" type="parTrans" cxnId="{0BCCEA63-FAF7-4E65-90FD-0C2D5608D44B}">
      <dgm:prSet/>
      <dgm:spPr/>
      <dgm:t>
        <a:bodyPr/>
        <a:lstStyle/>
        <a:p>
          <a:endParaRPr lang="en-US"/>
        </a:p>
      </dgm:t>
    </dgm:pt>
    <dgm:pt modelId="{9510A16C-FC9C-419A-B94B-AFCAE6C91F6A}" type="sibTrans" cxnId="{0BCCEA63-FAF7-4E65-90FD-0C2D5608D44B}">
      <dgm:prSet/>
      <dgm:spPr/>
      <dgm:t>
        <a:bodyPr/>
        <a:lstStyle/>
        <a:p>
          <a:endParaRPr lang="en-US"/>
        </a:p>
      </dgm:t>
    </dgm:pt>
    <dgm:pt modelId="{142EC41B-FE4C-48CC-9632-009C3F7EB2C8}" type="asst">
      <dgm:prSet/>
      <dgm:spPr/>
      <dgm:t>
        <a:bodyPr/>
        <a:lstStyle/>
        <a:p>
          <a:r>
            <a:rPr lang="en-US" dirty="0"/>
            <a:t>Liaison Officer</a:t>
          </a:r>
        </a:p>
      </dgm:t>
    </dgm:pt>
    <dgm:pt modelId="{EC65CA0B-7ECB-4577-BE8E-95C0C9C1B028}" type="parTrans" cxnId="{E66B4DEE-9EDC-4D39-BA3D-BB22E24E2CEE}">
      <dgm:prSet/>
      <dgm:spPr/>
      <dgm:t>
        <a:bodyPr/>
        <a:lstStyle/>
        <a:p>
          <a:endParaRPr lang="en-US"/>
        </a:p>
      </dgm:t>
    </dgm:pt>
    <dgm:pt modelId="{C0F02413-5304-46F4-BDB7-2F5835EC840F}" type="sibTrans" cxnId="{E66B4DEE-9EDC-4D39-BA3D-BB22E24E2CEE}">
      <dgm:prSet/>
      <dgm:spPr/>
      <dgm:t>
        <a:bodyPr/>
        <a:lstStyle/>
        <a:p>
          <a:endParaRPr lang="en-US"/>
        </a:p>
      </dgm:t>
    </dgm:pt>
    <dgm:pt modelId="{558A6A76-9C1F-4742-B7FD-90F8A5B90DFF}" type="pres">
      <dgm:prSet presAssocID="{6EB14EEE-3C90-4D51-A54C-FBC9B5D92339}" presName="hierChild1" presStyleCnt="0">
        <dgm:presLayoutVars>
          <dgm:orgChart val="1"/>
          <dgm:chPref val="1"/>
          <dgm:dir/>
          <dgm:animOne val="branch"/>
          <dgm:animLvl val="lvl"/>
          <dgm:resizeHandles/>
        </dgm:presLayoutVars>
      </dgm:prSet>
      <dgm:spPr/>
    </dgm:pt>
    <dgm:pt modelId="{164923C5-C32E-4843-B5E2-5915D80164CD}" type="pres">
      <dgm:prSet presAssocID="{30D3F533-364F-46DA-912E-042FC5F54333}" presName="hierRoot1" presStyleCnt="0">
        <dgm:presLayoutVars>
          <dgm:hierBranch val="init"/>
        </dgm:presLayoutVars>
      </dgm:prSet>
      <dgm:spPr/>
    </dgm:pt>
    <dgm:pt modelId="{D137C793-E18F-4D09-8B7A-739FD2219136}" type="pres">
      <dgm:prSet presAssocID="{30D3F533-364F-46DA-912E-042FC5F54333}" presName="rootComposite1" presStyleCnt="0"/>
      <dgm:spPr/>
    </dgm:pt>
    <dgm:pt modelId="{01BF4E20-7CEF-43F1-B2E4-33562053DC11}" type="pres">
      <dgm:prSet presAssocID="{30D3F533-364F-46DA-912E-042FC5F54333}" presName="rootText1" presStyleLbl="node0" presStyleIdx="0" presStyleCnt="1" custLinFactNeighborX="-1163" custLinFactNeighborY="6487">
        <dgm:presLayoutVars>
          <dgm:chPref val="3"/>
        </dgm:presLayoutVars>
      </dgm:prSet>
      <dgm:spPr/>
    </dgm:pt>
    <dgm:pt modelId="{80525841-B3C8-49B9-BC9D-9CC90FCF3749}" type="pres">
      <dgm:prSet presAssocID="{30D3F533-364F-46DA-912E-042FC5F54333}" presName="rootConnector1" presStyleLbl="node1" presStyleIdx="0" presStyleCnt="0"/>
      <dgm:spPr/>
    </dgm:pt>
    <dgm:pt modelId="{055C8B90-6CDC-4D4B-9270-8CE3E26E8545}" type="pres">
      <dgm:prSet presAssocID="{30D3F533-364F-46DA-912E-042FC5F54333}" presName="hierChild2" presStyleCnt="0"/>
      <dgm:spPr/>
    </dgm:pt>
    <dgm:pt modelId="{D4EDD7F8-065E-46AE-B777-7F69699B78A8}" type="pres">
      <dgm:prSet presAssocID="{E1B90692-D206-4A4C-AAD0-15FD75FA10C9}" presName="Name37" presStyleLbl="parChTrans1D2" presStyleIdx="0" presStyleCnt="7"/>
      <dgm:spPr/>
    </dgm:pt>
    <dgm:pt modelId="{CA45F446-1B40-4FEB-A4CB-60ECF7F9E557}" type="pres">
      <dgm:prSet presAssocID="{2C5ECFC5-08FB-4370-95C7-9F6FEB74BC95}" presName="hierRoot2" presStyleCnt="0">
        <dgm:presLayoutVars>
          <dgm:hierBranch val="init"/>
        </dgm:presLayoutVars>
      </dgm:prSet>
      <dgm:spPr/>
    </dgm:pt>
    <dgm:pt modelId="{76536249-A3EE-406C-8C5D-ECE09B5C0C09}" type="pres">
      <dgm:prSet presAssocID="{2C5ECFC5-08FB-4370-95C7-9F6FEB74BC95}" presName="rootComposite" presStyleCnt="0"/>
      <dgm:spPr/>
    </dgm:pt>
    <dgm:pt modelId="{C90C21EA-38B6-4A9B-939D-AC86FC9F7CF1}" type="pres">
      <dgm:prSet presAssocID="{2C5ECFC5-08FB-4370-95C7-9F6FEB74BC95}" presName="rootText" presStyleLbl="node2" presStyleIdx="0" presStyleCnt="4" custLinFactNeighborX="45" custLinFactNeighborY="66753">
        <dgm:presLayoutVars>
          <dgm:chPref val="3"/>
        </dgm:presLayoutVars>
      </dgm:prSet>
      <dgm:spPr/>
    </dgm:pt>
    <dgm:pt modelId="{7D03E503-FFBA-4F37-B289-F04E6F262D50}" type="pres">
      <dgm:prSet presAssocID="{2C5ECFC5-08FB-4370-95C7-9F6FEB74BC95}" presName="rootConnector" presStyleLbl="node2" presStyleIdx="0" presStyleCnt="4"/>
      <dgm:spPr/>
    </dgm:pt>
    <dgm:pt modelId="{91222D32-876A-4447-B9C6-F0E5BDF706A5}" type="pres">
      <dgm:prSet presAssocID="{2C5ECFC5-08FB-4370-95C7-9F6FEB74BC95}" presName="hierChild4" presStyleCnt="0"/>
      <dgm:spPr/>
    </dgm:pt>
    <dgm:pt modelId="{52851169-096A-474E-ACBD-E0462D811774}" type="pres">
      <dgm:prSet presAssocID="{2C5ECFC5-08FB-4370-95C7-9F6FEB74BC95}" presName="hierChild5" presStyleCnt="0"/>
      <dgm:spPr/>
    </dgm:pt>
    <dgm:pt modelId="{67F16BF7-BB91-4727-AE4C-38FC9BAF2AFB}" type="pres">
      <dgm:prSet presAssocID="{5221018E-67F0-44D0-8FB8-33B11B50128E}" presName="Name37" presStyleLbl="parChTrans1D2" presStyleIdx="1" presStyleCnt="7"/>
      <dgm:spPr/>
    </dgm:pt>
    <dgm:pt modelId="{E940A3DE-09FF-4FA9-B5EE-CF41C5811262}" type="pres">
      <dgm:prSet presAssocID="{B9FB417B-C497-4676-9581-41CAFF4986EB}" presName="hierRoot2" presStyleCnt="0">
        <dgm:presLayoutVars>
          <dgm:hierBranch val="init"/>
        </dgm:presLayoutVars>
      </dgm:prSet>
      <dgm:spPr/>
    </dgm:pt>
    <dgm:pt modelId="{75A7D345-06D5-4F7E-AD7A-97CD85CF7E3F}" type="pres">
      <dgm:prSet presAssocID="{B9FB417B-C497-4676-9581-41CAFF4986EB}" presName="rootComposite" presStyleCnt="0"/>
      <dgm:spPr/>
    </dgm:pt>
    <dgm:pt modelId="{682E9ECD-935C-45CA-A2D4-01CA3847EA4F}" type="pres">
      <dgm:prSet presAssocID="{B9FB417B-C497-4676-9581-41CAFF4986EB}" presName="rootText" presStyleLbl="node2" presStyleIdx="1" presStyleCnt="4" custLinFactNeighborX="45" custLinFactNeighborY="66753">
        <dgm:presLayoutVars>
          <dgm:chPref val="3"/>
        </dgm:presLayoutVars>
      </dgm:prSet>
      <dgm:spPr/>
    </dgm:pt>
    <dgm:pt modelId="{CC31BED0-C6EA-48A8-8758-BD1D5F761CD4}" type="pres">
      <dgm:prSet presAssocID="{B9FB417B-C497-4676-9581-41CAFF4986EB}" presName="rootConnector" presStyleLbl="node2" presStyleIdx="1" presStyleCnt="4"/>
      <dgm:spPr/>
    </dgm:pt>
    <dgm:pt modelId="{47EBFC13-6BE1-4395-8BFE-D4EDFD71AA05}" type="pres">
      <dgm:prSet presAssocID="{B9FB417B-C497-4676-9581-41CAFF4986EB}" presName="hierChild4" presStyleCnt="0"/>
      <dgm:spPr/>
    </dgm:pt>
    <dgm:pt modelId="{82390BE3-D40C-4BB7-8C5D-7756CDDF1E89}" type="pres">
      <dgm:prSet presAssocID="{B9FB417B-C497-4676-9581-41CAFF4986EB}" presName="hierChild5" presStyleCnt="0"/>
      <dgm:spPr/>
    </dgm:pt>
    <dgm:pt modelId="{C539B778-AB00-4E77-A5B8-E5F011552A18}" type="pres">
      <dgm:prSet presAssocID="{C80F64DB-35E5-4F03-A5AC-509D96F258A5}" presName="Name37" presStyleLbl="parChTrans1D2" presStyleIdx="2" presStyleCnt="7"/>
      <dgm:spPr/>
    </dgm:pt>
    <dgm:pt modelId="{524FFFDC-F288-4D43-BAA9-5EFF5C9024CC}" type="pres">
      <dgm:prSet presAssocID="{7F16FF36-CF0E-4CBB-A283-AB32C841D40D}" presName="hierRoot2" presStyleCnt="0">
        <dgm:presLayoutVars>
          <dgm:hierBranch val="init"/>
        </dgm:presLayoutVars>
      </dgm:prSet>
      <dgm:spPr/>
    </dgm:pt>
    <dgm:pt modelId="{A734B7CB-1695-4AB5-8FFA-FA79BE99F09F}" type="pres">
      <dgm:prSet presAssocID="{7F16FF36-CF0E-4CBB-A283-AB32C841D40D}" presName="rootComposite" presStyleCnt="0"/>
      <dgm:spPr/>
    </dgm:pt>
    <dgm:pt modelId="{00608A27-233A-4F89-9254-68B70DE34CAD}" type="pres">
      <dgm:prSet presAssocID="{7F16FF36-CF0E-4CBB-A283-AB32C841D40D}" presName="rootText" presStyleLbl="node2" presStyleIdx="2" presStyleCnt="4" custLinFactNeighborX="45" custLinFactNeighborY="66753">
        <dgm:presLayoutVars>
          <dgm:chPref val="3"/>
        </dgm:presLayoutVars>
      </dgm:prSet>
      <dgm:spPr/>
    </dgm:pt>
    <dgm:pt modelId="{596F7A49-DF70-439A-92E6-63BF15EAA12F}" type="pres">
      <dgm:prSet presAssocID="{7F16FF36-CF0E-4CBB-A283-AB32C841D40D}" presName="rootConnector" presStyleLbl="node2" presStyleIdx="2" presStyleCnt="4"/>
      <dgm:spPr/>
    </dgm:pt>
    <dgm:pt modelId="{248AF90F-8AC4-4DD9-8F24-DB3CD5F36016}" type="pres">
      <dgm:prSet presAssocID="{7F16FF36-CF0E-4CBB-A283-AB32C841D40D}" presName="hierChild4" presStyleCnt="0"/>
      <dgm:spPr/>
    </dgm:pt>
    <dgm:pt modelId="{CA37F7CC-CD3C-4223-93F2-E2E1446E76AC}" type="pres">
      <dgm:prSet presAssocID="{7F16FF36-CF0E-4CBB-A283-AB32C841D40D}" presName="hierChild5" presStyleCnt="0"/>
      <dgm:spPr/>
    </dgm:pt>
    <dgm:pt modelId="{7E3E0B0F-4D27-4FCC-81C9-1A37C924578B}" type="pres">
      <dgm:prSet presAssocID="{50F21409-F366-4BC5-B155-10FD62C01CDC}" presName="Name37" presStyleLbl="parChTrans1D2" presStyleIdx="3" presStyleCnt="7"/>
      <dgm:spPr/>
    </dgm:pt>
    <dgm:pt modelId="{D49F00FC-8017-4930-B888-3ECAFE776EF1}" type="pres">
      <dgm:prSet presAssocID="{2E45D0DF-B5A0-4C6A-B475-1A258DB54941}" presName="hierRoot2" presStyleCnt="0">
        <dgm:presLayoutVars>
          <dgm:hierBranch val="init"/>
        </dgm:presLayoutVars>
      </dgm:prSet>
      <dgm:spPr/>
    </dgm:pt>
    <dgm:pt modelId="{50DD285B-07D5-44EA-86D3-515B5C80FEA8}" type="pres">
      <dgm:prSet presAssocID="{2E45D0DF-B5A0-4C6A-B475-1A258DB54941}" presName="rootComposite" presStyleCnt="0"/>
      <dgm:spPr/>
    </dgm:pt>
    <dgm:pt modelId="{5CA281DD-2A8F-4917-817D-5B984290003F}" type="pres">
      <dgm:prSet presAssocID="{2E45D0DF-B5A0-4C6A-B475-1A258DB54941}" presName="rootText" presStyleLbl="node2" presStyleIdx="3" presStyleCnt="4" custLinFactNeighborX="45" custLinFactNeighborY="66753">
        <dgm:presLayoutVars>
          <dgm:chPref val="3"/>
        </dgm:presLayoutVars>
      </dgm:prSet>
      <dgm:spPr/>
    </dgm:pt>
    <dgm:pt modelId="{1A3CBFAF-901E-43C0-A301-2EE2E3FDD96E}" type="pres">
      <dgm:prSet presAssocID="{2E45D0DF-B5A0-4C6A-B475-1A258DB54941}" presName="rootConnector" presStyleLbl="node2" presStyleIdx="3" presStyleCnt="4"/>
      <dgm:spPr/>
    </dgm:pt>
    <dgm:pt modelId="{AB55BF36-364B-4C55-B8CA-E9E94C666022}" type="pres">
      <dgm:prSet presAssocID="{2E45D0DF-B5A0-4C6A-B475-1A258DB54941}" presName="hierChild4" presStyleCnt="0"/>
      <dgm:spPr/>
    </dgm:pt>
    <dgm:pt modelId="{FAB6867F-AAF7-4176-92A2-ADE9AB6C52FF}" type="pres">
      <dgm:prSet presAssocID="{2E45D0DF-B5A0-4C6A-B475-1A258DB54941}" presName="hierChild5" presStyleCnt="0"/>
      <dgm:spPr/>
    </dgm:pt>
    <dgm:pt modelId="{29015FEB-4C99-4978-AD9A-EEE9769E78A9}" type="pres">
      <dgm:prSet presAssocID="{30D3F533-364F-46DA-912E-042FC5F54333}" presName="hierChild3" presStyleCnt="0"/>
      <dgm:spPr/>
    </dgm:pt>
    <dgm:pt modelId="{292830A9-6D35-434E-918D-221DF4E312A2}" type="pres">
      <dgm:prSet presAssocID="{89BA3DE3-4F72-414D-A64E-9F16F6A4BE68}" presName="Name111" presStyleLbl="parChTrans1D2" presStyleIdx="4" presStyleCnt="7"/>
      <dgm:spPr/>
    </dgm:pt>
    <dgm:pt modelId="{458967E4-D3BB-431C-857B-C462DE36823F}" type="pres">
      <dgm:prSet presAssocID="{01114F1F-A9D5-43EC-A228-61264483CF8A}" presName="hierRoot3" presStyleCnt="0">
        <dgm:presLayoutVars>
          <dgm:hierBranch val="init"/>
        </dgm:presLayoutVars>
      </dgm:prSet>
      <dgm:spPr/>
    </dgm:pt>
    <dgm:pt modelId="{FF4E8365-D1AD-4DBD-9AF7-E01580C6D524}" type="pres">
      <dgm:prSet presAssocID="{01114F1F-A9D5-43EC-A228-61264483CF8A}" presName="rootComposite3" presStyleCnt="0"/>
      <dgm:spPr/>
    </dgm:pt>
    <dgm:pt modelId="{A0CD1479-80FF-4DFC-8366-1DFDCA102FFB}" type="pres">
      <dgm:prSet presAssocID="{01114F1F-A9D5-43EC-A228-61264483CF8A}" presName="rootText3" presStyleLbl="asst1" presStyleIdx="0" presStyleCnt="3" custLinFactX="39056" custLinFactNeighborX="100000" custLinFactNeighborY="32909">
        <dgm:presLayoutVars>
          <dgm:chPref val="3"/>
        </dgm:presLayoutVars>
      </dgm:prSet>
      <dgm:spPr/>
    </dgm:pt>
    <dgm:pt modelId="{191438A2-2D00-48E9-AA70-F773D7B5FD24}" type="pres">
      <dgm:prSet presAssocID="{01114F1F-A9D5-43EC-A228-61264483CF8A}" presName="rootConnector3" presStyleLbl="asst1" presStyleIdx="0" presStyleCnt="3"/>
      <dgm:spPr/>
    </dgm:pt>
    <dgm:pt modelId="{42566B8B-417F-4366-A547-DCA87E1196F6}" type="pres">
      <dgm:prSet presAssocID="{01114F1F-A9D5-43EC-A228-61264483CF8A}" presName="hierChild6" presStyleCnt="0"/>
      <dgm:spPr/>
    </dgm:pt>
    <dgm:pt modelId="{CB246801-9768-48F9-990A-A05FFF4F1F2E}" type="pres">
      <dgm:prSet presAssocID="{01114F1F-A9D5-43EC-A228-61264483CF8A}" presName="hierChild7" presStyleCnt="0"/>
      <dgm:spPr/>
    </dgm:pt>
    <dgm:pt modelId="{F4817498-D8F3-490F-9D39-E222ABEA032A}" type="pres">
      <dgm:prSet presAssocID="{FE16814D-B61A-49B3-88BD-7CBAB20DB259}" presName="Name111" presStyleLbl="parChTrans1D2" presStyleIdx="5" presStyleCnt="7"/>
      <dgm:spPr/>
    </dgm:pt>
    <dgm:pt modelId="{053D4B3F-C7DE-4A7D-9716-494DE2DB652B}" type="pres">
      <dgm:prSet presAssocID="{2243ED21-1011-4E70-BC01-5B6A6FCB014F}" presName="hierRoot3" presStyleCnt="0">
        <dgm:presLayoutVars>
          <dgm:hierBranch val="init"/>
        </dgm:presLayoutVars>
      </dgm:prSet>
      <dgm:spPr/>
    </dgm:pt>
    <dgm:pt modelId="{1166B230-6902-40F7-8EBC-F55ADB44CAEA}" type="pres">
      <dgm:prSet presAssocID="{2243ED21-1011-4E70-BC01-5B6A6FCB014F}" presName="rootComposite3" presStyleCnt="0"/>
      <dgm:spPr/>
    </dgm:pt>
    <dgm:pt modelId="{249DF820-7F85-4164-9CCC-BEF04F979B30}" type="pres">
      <dgm:prSet presAssocID="{2243ED21-1011-4E70-BC01-5B6A6FCB014F}" presName="rootText3" presStyleLbl="asst1" presStyleIdx="1" presStyleCnt="3" custLinFactX="-36483" custLinFactNeighborX="-100000" custLinFactNeighborY="11790">
        <dgm:presLayoutVars>
          <dgm:chPref val="3"/>
        </dgm:presLayoutVars>
      </dgm:prSet>
      <dgm:spPr/>
    </dgm:pt>
    <dgm:pt modelId="{15962DA7-1226-4085-97CF-2DCF04FA980D}" type="pres">
      <dgm:prSet presAssocID="{2243ED21-1011-4E70-BC01-5B6A6FCB014F}" presName="rootConnector3" presStyleLbl="asst1" presStyleIdx="1" presStyleCnt="3"/>
      <dgm:spPr/>
    </dgm:pt>
    <dgm:pt modelId="{AD0BFACE-E7F7-4501-B2D8-4259828FB50A}" type="pres">
      <dgm:prSet presAssocID="{2243ED21-1011-4E70-BC01-5B6A6FCB014F}" presName="hierChild6" presStyleCnt="0"/>
      <dgm:spPr/>
    </dgm:pt>
    <dgm:pt modelId="{0DE10F4A-6187-4D90-A512-95F772B6B11B}" type="pres">
      <dgm:prSet presAssocID="{2243ED21-1011-4E70-BC01-5B6A6FCB014F}" presName="hierChild7" presStyleCnt="0"/>
      <dgm:spPr/>
    </dgm:pt>
    <dgm:pt modelId="{E653A947-CA4B-46CE-9AAF-D278FD8B51C0}" type="pres">
      <dgm:prSet presAssocID="{EC65CA0B-7ECB-4577-BE8E-95C0C9C1B028}" presName="Name111" presStyleLbl="parChTrans1D2" presStyleIdx="6" presStyleCnt="7"/>
      <dgm:spPr/>
    </dgm:pt>
    <dgm:pt modelId="{2209FE89-6D44-4D8C-A801-EC40AA7B9605}" type="pres">
      <dgm:prSet presAssocID="{142EC41B-FE4C-48CC-9632-009C3F7EB2C8}" presName="hierRoot3" presStyleCnt="0">
        <dgm:presLayoutVars>
          <dgm:hierBranch val="init"/>
        </dgm:presLayoutVars>
      </dgm:prSet>
      <dgm:spPr/>
    </dgm:pt>
    <dgm:pt modelId="{29F7DA62-7C3D-4789-80A6-89CF2E184828}" type="pres">
      <dgm:prSet presAssocID="{142EC41B-FE4C-48CC-9632-009C3F7EB2C8}" presName="rootComposite3" presStyleCnt="0"/>
      <dgm:spPr/>
    </dgm:pt>
    <dgm:pt modelId="{39B69397-DFAA-4F59-9D7B-410BD5C3DCFF}" type="pres">
      <dgm:prSet presAssocID="{142EC41B-FE4C-48CC-9632-009C3F7EB2C8}" presName="rootText3" presStyleLbl="asst1" presStyleIdx="2" presStyleCnt="3" custLinFactNeighborX="-15544" custLinFactNeighborY="-16834">
        <dgm:presLayoutVars>
          <dgm:chPref val="3"/>
        </dgm:presLayoutVars>
      </dgm:prSet>
      <dgm:spPr/>
    </dgm:pt>
    <dgm:pt modelId="{4972BB75-11BC-4645-80D3-7C3703CEDFE7}" type="pres">
      <dgm:prSet presAssocID="{142EC41B-FE4C-48CC-9632-009C3F7EB2C8}" presName="rootConnector3" presStyleLbl="asst1" presStyleIdx="2" presStyleCnt="3"/>
      <dgm:spPr/>
    </dgm:pt>
    <dgm:pt modelId="{625085BF-574F-4AC5-A365-830F41BAA5B7}" type="pres">
      <dgm:prSet presAssocID="{142EC41B-FE4C-48CC-9632-009C3F7EB2C8}" presName="hierChild6" presStyleCnt="0"/>
      <dgm:spPr/>
    </dgm:pt>
    <dgm:pt modelId="{B2789283-E3EA-4ADE-97DA-39EF51E1DB42}" type="pres">
      <dgm:prSet presAssocID="{142EC41B-FE4C-48CC-9632-009C3F7EB2C8}" presName="hierChild7" presStyleCnt="0"/>
      <dgm:spPr/>
    </dgm:pt>
  </dgm:ptLst>
  <dgm:cxnLst>
    <dgm:cxn modelId="{2CBF5402-177A-47E3-9DAF-ECF753620F6F}" type="presOf" srcId="{EC65CA0B-7ECB-4577-BE8E-95C0C9C1B028}" destId="{E653A947-CA4B-46CE-9AAF-D278FD8B51C0}" srcOrd="0" destOrd="0" presId="urn:microsoft.com/office/officeart/2005/8/layout/orgChart1"/>
    <dgm:cxn modelId="{01AE0B06-AE65-46A8-BA7A-D369D42350D0}" srcId="{30D3F533-364F-46DA-912E-042FC5F54333}" destId="{B9FB417B-C497-4676-9581-41CAFF4986EB}" srcOrd="4" destOrd="0" parTransId="{5221018E-67F0-44D0-8FB8-33B11B50128E}" sibTransId="{7B69CCA2-D84E-446E-93B2-F499A7D2F4BA}"/>
    <dgm:cxn modelId="{B2D9B20C-E79F-407E-93F5-B69DDECF66A2}" srcId="{30D3F533-364F-46DA-912E-042FC5F54333}" destId="{2C5ECFC5-08FB-4370-95C7-9F6FEB74BC95}" srcOrd="3" destOrd="0" parTransId="{E1B90692-D206-4A4C-AAD0-15FD75FA10C9}" sibTransId="{99F2AC3C-B6E0-4A07-9637-DA95030C9547}"/>
    <dgm:cxn modelId="{7E269E10-7581-439D-8EDE-AB2D1F69EC83}" type="presOf" srcId="{2E45D0DF-B5A0-4C6A-B475-1A258DB54941}" destId="{5CA281DD-2A8F-4917-817D-5B984290003F}" srcOrd="0" destOrd="0" presId="urn:microsoft.com/office/officeart/2005/8/layout/orgChart1"/>
    <dgm:cxn modelId="{54144011-ED8D-4445-9457-6071C9948147}" type="presOf" srcId="{142EC41B-FE4C-48CC-9632-009C3F7EB2C8}" destId="{39B69397-DFAA-4F59-9D7B-410BD5C3DCFF}" srcOrd="0" destOrd="0" presId="urn:microsoft.com/office/officeart/2005/8/layout/orgChart1"/>
    <dgm:cxn modelId="{73991C12-FA11-48FE-951D-1651299332E5}" srcId="{6EB14EEE-3C90-4D51-A54C-FBC9B5D92339}" destId="{30D3F533-364F-46DA-912E-042FC5F54333}" srcOrd="0" destOrd="0" parTransId="{355AA603-44FC-42E5-A566-E9D316DFCBCD}" sibTransId="{7CC03EE9-4308-4334-B035-49F476DD1F92}"/>
    <dgm:cxn modelId="{066C4A14-EABE-4718-88E8-F848D17C9B07}" type="presOf" srcId="{B9FB417B-C497-4676-9581-41CAFF4986EB}" destId="{682E9ECD-935C-45CA-A2D4-01CA3847EA4F}" srcOrd="0" destOrd="0" presId="urn:microsoft.com/office/officeart/2005/8/layout/orgChart1"/>
    <dgm:cxn modelId="{2C7C7C24-24D6-4876-A9E9-E62D008B92EE}" type="presOf" srcId="{2C5ECFC5-08FB-4370-95C7-9F6FEB74BC95}" destId="{C90C21EA-38B6-4A9B-939D-AC86FC9F7CF1}" srcOrd="0" destOrd="0" presId="urn:microsoft.com/office/officeart/2005/8/layout/orgChart1"/>
    <dgm:cxn modelId="{403F9138-C7A9-4EB5-88D1-557ECF187175}" type="presOf" srcId="{C80F64DB-35E5-4F03-A5AC-509D96F258A5}" destId="{C539B778-AB00-4E77-A5B8-E5F011552A18}" srcOrd="0" destOrd="0" presId="urn:microsoft.com/office/officeart/2005/8/layout/orgChart1"/>
    <dgm:cxn modelId="{A147D33B-8902-4C95-A650-795913659B0E}" srcId="{30D3F533-364F-46DA-912E-042FC5F54333}" destId="{01114F1F-A9D5-43EC-A228-61264483CF8A}" srcOrd="0" destOrd="0" parTransId="{89BA3DE3-4F72-414D-A64E-9F16F6A4BE68}" sibTransId="{0B5B286A-0C22-4404-A79F-40E5C9E5A5D5}"/>
    <dgm:cxn modelId="{0BCCEA63-FAF7-4E65-90FD-0C2D5608D44B}" srcId="{30D3F533-364F-46DA-912E-042FC5F54333}" destId="{2243ED21-1011-4E70-BC01-5B6A6FCB014F}" srcOrd="1" destOrd="0" parTransId="{FE16814D-B61A-49B3-88BD-7CBAB20DB259}" sibTransId="{9510A16C-FC9C-419A-B94B-AFCAE6C91F6A}"/>
    <dgm:cxn modelId="{83C51466-C538-4103-A24D-F4ACCA8F0E1C}" type="presOf" srcId="{142EC41B-FE4C-48CC-9632-009C3F7EB2C8}" destId="{4972BB75-11BC-4645-80D3-7C3703CEDFE7}" srcOrd="1" destOrd="0" presId="urn:microsoft.com/office/officeart/2005/8/layout/orgChart1"/>
    <dgm:cxn modelId="{996BA966-713A-45F5-B3AC-5C92DA0BA97F}" type="presOf" srcId="{30D3F533-364F-46DA-912E-042FC5F54333}" destId="{01BF4E20-7CEF-43F1-B2E4-33562053DC11}" srcOrd="0" destOrd="0" presId="urn:microsoft.com/office/officeart/2005/8/layout/orgChart1"/>
    <dgm:cxn modelId="{CE4C8067-492F-455A-A173-BA526F41E8D5}" type="presOf" srcId="{01114F1F-A9D5-43EC-A228-61264483CF8A}" destId="{A0CD1479-80FF-4DFC-8366-1DFDCA102FFB}" srcOrd="0" destOrd="0" presId="urn:microsoft.com/office/officeart/2005/8/layout/orgChart1"/>
    <dgm:cxn modelId="{7257A36A-2B9A-4877-AB70-E434C96783C0}" type="presOf" srcId="{01114F1F-A9D5-43EC-A228-61264483CF8A}" destId="{191438A2-2D00-48E9-AA70-F773D7B5FD24}" srcOrd="1" destOrd="0" presId="urn:microsoft.com/office/officeart/2005/8/layout/orgChart1"/>
    <dgm:cxn modelId="{CDEEB372-50B7-463F-89E5-2DA031BE283B}" type="presOf" srcId="{7F16FF36-CF0E-4CBB-A283-AB32C841D40D}" destId="{00608A27-233A-4F89-9254-68B70DE34CAD}" srcOrd="0" destOrd="0" presId="urn:microsoft.com/office/officeart/2005/8/layout/orgChart1"/>
    <dgm:cxn modelId="{CEF32179-212F-47CF-B866-DF98694D0846}" type="presOf" srcId="{6EB14EEE-3C90-4D51-A54C-FBC9B5D92339}" destId="{558A6A76-9C1F-4742-B7FD-90F8A5B90DFF}" srcOrd="0" destOrd="0" presId="urn:microsoft.com/office/officeart/2005/8/layout/orgChart1"/>
    <dgm:cxn modelId="{8EE29079-2594-4517-AF25-3B93F0D74B83}" type="presOf" srcId="{E1B90692-D206-4A4C-AAD0-15FD75FA10C9}" destId="{D4EDD7F8-065E-46AE-B777-7F69699B78A8}" srcOrd="0" destOrd="0" presId="urn:microsoft.com/office/officeart/2005/8/layout/orgChart1"/>
    <dgm:cxn modelId="{3FA7557F-9589-4572-829E-160387EE20F1}" type="presOf" srcId="{2243ED21-1011-4E70-BC01-5B6A6FCB014F}" destId="{249DF820-7F85-4164-9CCC-BEF04F979B30}" srcOrd="0" destOrd="0" presId="urn:microsoft.com/office/officeart/2005/8/layout/orgChart1"/>
    <dgm:cxn modelId="{5BD26F87-6C3B-44FB-A00F-EBD3CD0E4757}" type="presOf" srcId="{2E45D0DF-B5A0-4C6A-B475-1A258DB54941}" destId="{1A3CBFAF-901E-43C0-A301-2EE2E3FDD96E}" srcOrd="1" destOrd="0" presId="urn:microsoft.com/office/officeart/2005/8/layout/orgChart1"/>
    <dgm:cxn modelId="{CFA8E787-C0FA-44AC-B25F-C8F0D11F25DF}" srcId="{30D3F533-364F-46DA-912E-042FC5F54333}" destId="{7F16FF36-CF0E-4CBB-A283-AB32C841D40D}" srcOrd="5" destOrd="0" parTransId="{C80F64DB-35E5-4F03-A5AC-509D96F258A5}" sibTransId="{064698B8-1F67-48B1-B691-536C0D785088}"/>
    <dgm:cxn modelId="{231D2A8A-139B-4E04-862E-693C66B7FE1D}" type="presOf" srcId="{50F21409-F366-4BC5-B155-10FD62C01CDC}" destId="{7E3E0B0F-4D27-4FCC-81C9-1A37C924578B}" srcOrd="0" destOrd="0" presId="urn:microsoft.com/office/officeart/2005/8/layout/orgChart1"/>
    <dgm:cxn modelId="{2BB1F893-499E-46D9-9037-ADA1AECEE76F}" type="presOf" srcId="{B9FB417B-C497-4676-9581-41CAFF4986EB}" destId="{CC31BED0-C6EA-48A8-8758-BD1D5F761CD4}" srcOrd="1" destOrd="0" presId="urn:microsoft.com/office/officeart/2005/8/layout/orgChart1"/>
    <dgm:cxn modelId="{0984F899-65E9-4B22-9569-2CF97CC9D626}" type="presOf" srcId="{FE16814D-B61A-49B3-88BD-7CBAB20DB259}" destId="{F4817498-D8F3-490F-9D39-E222ABEA032A}" srcOrd="0" destOrd="0" presId="urn:microsoft.com/office/officeart/2005/8/layout/orgChart1"/>
    <dgm:cxn modelId="{6D77389A-1239-4F24-B734-67FE7A0E4BDF}" type="presOf" srcId="{7F16FF36-CF0E-4CBB-A283-AB32C841D40D}" destId="{596F7A49-DF70-439A-92E6-63BF15EAA12F}" srcOrd="1" destOrd="0" presId="urn:microsoft.com/office/officeart/2005/8/layout/orgChart1"/>
    <dgm:cxn modelId="{95AD479F-AF4A-41DC-8969-FF5F3684E334}" srcId="{30D3F533-364F-46DA-912E-042FC5F54333}" destId="{2E45D0DF-B5A0-4C6A-B475-1A258DB54941}" srcOrd="6" destOrd="0" parTransId="{50F21409-F366-4BC5-B155-10FD62C01CDC}" sibTransId="{9F5EFD10-03B9-4C2D-AA08-2BFCBA3E37DD}"/>
    <dgm:cxn modelId="{46C8B2AA-CAAC-464D-8BEE-1DFD7117B72C}" type="presOf" srcId="{89BA3DE3-4F72-414D-A64E-9F16F6A4BE68}" destId="{292830A9-6D35-434E-918D-221DF4E312A2}" srcOrd="0" destOrd="0" presId="urn:microsoft.com/office/officeart/2005/8/layout/orgChart1"/>
    <dgm:cxn modelId="{FB902CDE-B18F-499A-975A-644E2899A5A6}" type="presOf" srcId="{2C5ECFC5-08FB-4370-95C7-9F6FEB74BC95}" destId="{7D03E503-FFBA-4F37-B289-F04E6F262D50}" srcOrd="1" destOrd="0" presId="urn:microsoft.com/office/officeart/2005/8/layout/orgChart1"/>
    <dgm:cxn modelId="{532E59E5-037E-4BBE-85D9-029CD33412C9}" type="presOf" srcId="{2243ED21-1011-4E70-BC01-5B6A6FCB014F}" destId="{15962DA7-1226-4085-97CF-2DCF04FA980D}" srcOrd="1" destOrd="0" presId="urn:microsoft.com/office/officeart/2005/8/layout/orgChart1"/>
    <dgm:cxn modelId="{758753ED-E186-4680-8F56-B6249B64F064}" type="presOf" srcId="{30D3F533-364F-46DA-912E-042FC5F54333}" destId="{80525841-B3C8-49B9-BC9D-9CC90FCF3749}" srcOrd="1" destOrd="0" presId="urn:microsoft.com/office/officeart/2005/8/layout/orgChart1"/>
    <dgm:cxn modelId="{E66B4DEE-9EDC-4D39-BA3D-BB22E24E2CEE}" srcId="{30D3F533-364F-46DA-912E-042FC5F54333}" destId="{142EC41B-FE4C-48CC-9632-009C3F7EB2C8}" srcOrd="2" destOrd="0" parTransId="{EC65CA0B-7ECB-4577-BE8E-95C0C9C1B028}" sibTransId="{C0F02413-5304-46F4-BDB7-2F5835EC840F}"/>
    <dgm:cxn modelId="{E84C0BFF-F152-4225-9D43-D562B3FD3755}" type="presOf" srcId="{5221018E-67F0-44D0-8FB8-33B11B50128E}" destId="{67F16BF7-BB91-4727-AE4C-38FC9BAF2AFB}" srcOrd="0" destOrd="0" presId="urn:microsoft.com/office/officeart/2005/8/layout/orgChart1"/>
    <dgm:cxn modelId="{9FE5C03B-C7A2-4E9A-A46A-F64775E45DF8}" type="presParOf" srcId="{558A6A76-9C1F-4742-B7FD-90F8A5B90DFF}" destId="{164923C5-C32E-4843-B5E2-5915D80164CD}" srcOrd="0" destOrd="0" presId="urn:microsoft.com/office/officeart/2005/8/layout/orgChart1"/>
    <dgm:cxn modelId="{D1561941-1523-4A28-A4C9-4F2517C52B3B}" type="presParOf" srcId="{164923C5-C32E-4843-B5E2-5915D80164CD}" destId="{D137C793-E18F-4D09-8B7A-739FD2219136}" srcOrd="0" destOrd="0" presId="urn:microsoft.com/office/officeart/2005/8/layout/orgChart1"/>
    <dgm:cxn modelId="{E37B646D-F0BA-4523-A900-0A92DA35D28E}" type="presParOf" srcId="{D137C793-E18F-4D09-8B7A-739FD2219136}" destId="{01BF4E20-7CEF-43F1-B2E4-33562053DC11}" srcOrd="0" destOrd="0" presId="urn:microsoft.com/office/officeart/2005/8/layout/orgChart1"/>
    <dgm:cxn modelId="{0FC5BB9D-8450-4AF9-B7F9-DB8828CC9A73}" type="presParOf" srcId="{D137C793-E18F-4D09-8B7A-739FD2219136}" destId="{80525841-B3C8-49B9-BC9D-9CC90FCF3749}" srcOrd="1" destOrd="0" presId="urn:microsoft.com/office/officeart/2005/8/layout/orgChart1"/>
    <dgm:cxn modelId="{1796FA36-A0EC-4915-8DEF-9BC4C3F27D93}" type="presParOf" srcId="{164923C5-C32E-4843-B5E2-5915D80164CD}" destId="{055C8B90-6CDC-4D4B-9270-8CE3E26E8545}" srcOrd="1" destOrd="0" presId="urn:microsoft.com/office/officeart/2005/8/layout/orgChart1"/>
    <dgm:cxn modelId="{3F11DF1F-6BB2-4213-9797-10ADD57421B2}" type="presParOf" srcId="{055C8B90-6CDC-4D4B-9270-8CE3E26E8545}" destId="{D4EDD7F8-065E-46AE-B777-7F69699B78A8}" srcOrd="0" destOrd="0" presId="urn:microsoft.com/office/officeart/2005/8/layout/orgChart1"/>
    <dgm:cxn modelId="{6B898331-875E-4529-8B8E-5E38B5A63E9B}" type="presParOf" srcId="{055C8B90-6CDC-4D4B-9270-8CE3E26E8545}" destId="{CA45F446-1B40-4FEB-A4CB-60ECF7F9E557}" srcOrd="1" destOrd="0" presId="urn:microsoft.com/office/officeart/2005/8/layout/orgChart1"/>
    <dgm:cxn modelId="{1A5E893B-5745-4372-AF23-53BB6BF7DF77}" type="presParOf" srcId="{CA45F446-1B40-4FEB-A4CB-60ECF7F9E557}" destId="{76536249-A3EE-406C-8C5D-ECE09B5C0C09}" srcOrd="0" destOrd="0" presId="urn:microsoft.com/office/officeart/2005/8/layout/orgChart1"/>
    <dgm:cxn modelId="{A789BCF8-1BE3-4752-AAB2-C86E5B0CA4C5}" type="presParOf" srcId="{76536249-A3EE-406C-8C5D-ECE09B5C0C09}" destId="{C90C21EA-38B6-4A9B-939D-AC86FC9F7CF1}" srcOrd="0" destOrd="0" presId="urn:microsoft.com/office/officeart/2005/8/layout/orgChart1"/>
    <dgm:cxn modelId="{F246165A-1930-4D63-85DA-FAC96AD173BA}" type="presParOf" srcId="{76536249-A3EE-406C-8C5D-ECE09B5C0C09}" destId="{7D03E503-FFBA-4F37-B289-F04E6F262D50}" srcOrd="1" destOrd="0" presId="urn:microsoft.com/office/officeart/2005/8/layout/orgChart1"/>
    <dgm:cxn modelId="{1C6A28F8-D623-406D-9852-E1C58A1C3BCA}" type="presParOf" srcId="{CA45F446-1B40-4FEB-A4CB-60ECF7F9E557}" destId="{91222D32-876A-4447-B9C6-F0E5BDF706A5}" srcOrd="1" destOrd="0" presId="urn:microsoft.com/office/officeart/2005/8/layout/orgChart1"/>
    <dgm:cxn modelId="{40C03723-90BC-474A-BC42-7C48DE265735}" type="presParOf" srcId="{CA45F446-1B40-4FEB-A4CB-60ECF7F9E557}" destId="{52851169-096A-474E-ACBD-E0462D811774}" srcOrd="2" destOrd="0" presId="urn:microsoft.com/office/officeart/2005/8/layout/orgChart1"/>
    <dgm:cxn modelId="{6970648A-C2DD-411F-BA2A-29A5A4F37AE0}" type="presParOf" srcId="{055C8B90-6CDC-4D4B-9270-8CE3E26E8545}" destId="{67F16BF7-BB91-4727-AE4C-38FC9BAF2AFB}" srcOrd="2" destOrd="0" presId="urn:microsoft.com/office/officeart/2005/8/layout/orgChart1"/>
    <dgm:cxn modelId="{8D6FF833-AB4A-46CC-B6ED-6A503AC02FC7}" type="presParOf" srcId="{055C8B90-6CDC-4D4B-9270-8CE3E26E8545}" destId="{E940A3DE-09FF-4FA9-B5EE-CF41C5811262}" srcOrd="3" destOrd="0" presId="urn:microsoft.com/office/officeart/2005/8/layout/orgChart1"/>
    <dgm:cxn modelId="{E0E9BA74-6EB8-418B-8C3A-B39CC517E6B8}" type="presParOf" srcId="{E940A3DE-09FF-4FA9-B5EE-CF41C5811262}" destId="{75A7D345-06D5-4F7E-AD7A-97CD85CF7E3F}" srcOrd="0" destOrd="0" presId="urn:microsoft.com/office/officeart/2005/8/layout/orgChart1"/>
    <dgm:cxn modelId="{9E813772-0C6F-47C5-BC0C-1F82FF78A916}" type="presParOf" srcId="{75A7D345-06D5-4F7E-AD7A-97CD85CF7E3F}" destId="{682E9ECD-935C-45CA-A2D4-01CA3847EA4F}" srcOrd="0" destOrd="0" presId="urn:microsoft.com/office/officeart/2005/8/layout/orgChart1"/>
    <dgm:cxn modelId="{FEF43FE9-3489-4426-AF17-DAEED4AEDED9}" type="presParOf" srcId="{75A7D345-06D5-4F7E-AD7A-97CD85CF7E3F}" destId="{CC31BED0-C6EA-48A8-8758-BD1D5F761CD4}" srcOrd="1" destOrd="0" presId="urn:microsoft.com/office/officeart/2005/8/layout/orgChart1"/>
    <dgm:cxn modelId="{908449F0-02F5-4BC9-A812-7B979C52D531}" type="presParOf" srcId="{E940A3DE-09FF-4FA9-B5EE-CF41C5811262}" destId="{47EBFC13-6BE1-4395-8BFE-D4EDFD71AA05}" srcOrd="1" destOrd="0" presId="urn:microsoft.com/office/officeart/2005/8/layout/orgChart1"/>
    <dgm:cxn modelId="{E3D39D29-9E6F-4D0E-971F-FD1AEBF9E8A9}" type="presParOf" srcId="{E940A3DE-09FF-4FA9-B5EE-CF41C5811262}" destId="{82390BE3-D40C-4BB7-8C5D-7756CDDF1E89}" srcOrd="2" destOrd="0" presId="urn:microsoft.com/office/officeart/2005/8/layout/orgChart1"/>
    <dgm:cxn modelId="{DB9257F9-58DC-4A0A-B009-5B3A72BA48DB}" type="presParOf" srcId="{055C8B90-6CDC-4D4B-9270-8CE3E26E8545}" destId="{C539B778-AB00-4E77-A5B8-E5F011552A18}" srcOrd="4" destOrd="0" presId="urn:microsoft.com/office/officeart/2005/8/layout/orgChart1"/>
    <dgm:cxn modelId="{DC3C12A4-CB16-4EE5-B8A9-3EC40C3E7DE4}" type="presParOf" srcId="{055C8B90-6CDC-4D4B-9270-8CE3E26E8545}" destId="{524FFFDC-F288-4D43-BAA9-5EFF5C9024CC}" srcOrd="5" destOrd="0" presId="urn:microsoft.com/office/officeart/2005/8/layout/orgChart1"/>
    <dgm:cxn modelId="{0FE933C0-9FDD-409A-A905-7A87668886B7}" type="presParOf" srcId="{524FFFDC-F288-4D43-BAA9-5EFF5C9024CC}" destId="{A734B7CB-1695-4AB5-8FFA-FA79BE99F09F}" srcOrd="0" destOrd="0" presId="urn:microsoft.com/office/officeart/2005/8/layout/orgChart1"/>
    <dgm:cxn modelId="{CF0D998E-D691-45FA-A652-AD95DFF188ED}" type="presParOf" srcId="{A734B7CB-1695-4AB5-8FFA-FA79BE99F09F}" destId="{00608A27-233A-4F89-9254-68B70DE34CAD}" srcOrd="0" destOrd="0" presId="urn:microsoft.com/office/officeart/2005/8/layout/orgChart1"/>
    <dgm:cxn modelId="{26CD32CE-3032-4ADE-8A51-8C9D7403B1B1}" type="presParOf" srcId="{A734B7CB-1695-4AB5-8FFA-FA79BE99F09F}" destId="{596F7A49-DF70-439A-92E6-63BF15EAA12F}" srcOrd="1" destOrd="0" presId="urn:microsoft.com/office/officeart/2005/8/layout/orgChart1"/>
    <dgm:cxn modelId="{CA096705-C471-4DF2-ACA5-56F35A543E00}" type="presParOf" srcId="{524FFFDC-F288-4D43-BAA9-5EFF5C9024CC}" destId="{248AF90F-8AC4-4DD9-8F24-DB3CD5F36016}" srcOrd="1" destOrd="0" presId="urn:microsoft.com/office/officeart/2005/8/layout/orgChart1"/>
    <dgm:cxn modelId="{F72612BF-3285-4535-A319-521BF27BE47E}" type="presParOf" srcId="{524FFFDC-F288-4D43-BAA9-5EFF5C9024CC}" destId="{CA37F7CC-CD3C-4223-93F2-E2E1446E76AC}" srcOrd="2" destOrd="0" presId="urn:microsoft.com/office/officeart/2005/8/layout/orgChart1"/>
    <dgm:cxn modelId="{85FCD438-957C-48B6-887C-14448DF14D9A}" type="presParOf" srcId="{055C8B90-6CDC-4D4B-9270-8CE3E26E8545}" destId="{7E3E0B0F-4D27-4FCC-81C9-1A37C924578B}" srcOrd="6" destOrd="0" presId="urn:microsoft.com/office/officeart/2005/8/layout/orgChart1"/>
    <dgm:cxn modelId="{4EBFB6B4-D3C1-4CD5-BE10-34617D2784B4}" type="presParOf" srcId="{055C8B90-6CDC-4D4B-9270-8CE3E26E8545}" destId="{D49F00FC-8017-4930-B888-3ECAFE776EF1}" srcOrd="7" destOrd="0" presId="urn:microsoft.com/office/officeart/2005/8/layout/orgChart1"/>
    <dgm:cxn modelId="{4B35B84D-7338-4086-A90C-59D8011050DA}" type="presParOf" srcId="{D49F00FC-8017-4930-B888-3ECAFE776EF1}" destId="{50DD285B-07D5-44EA-86D3-515B5C80FEA8}" srcOrd="0" destOrd="0" presId="urn:microsoft.com/office/officeart/2005/8/layout/orgChart1"/>
    <dgm:cxn modelId="{FBBC25BA-9116-4EAC-9644-2966CACF9FD1}" type="presParOf" srcId="{50DD285B-07D5-44EA-86D3-515B5C80FEA8}" destId="{5CA281DD-2A8F-4917-817D-5B984290003F}" srcOrd="0" destOrd="0" presId="urn:microsoft.com/office/officeart/2005/8/layout/orgChart1"/>
    <dgm:cxn modelId="{44EE15BB-19BD-45E8-A5FC-C8B9C061778B}" type="presParOf" srcId="{50DD285B-07D5-44EA-86D3-515B5C80FEA8}" destId="{1A3CBFAF-901E-43C0-A301-2EE2E3FDD96E}" srcOrd="1" destOrd="0" presId="urn:microsoft.com/office/officeart/2005/8/layout/orgChart1"/>
    <dgm:cxn modelId="{0C13EBDA-8BB2-449E-BA03-8F027225A5C1}" type="presParOf" srcId="{D49F00FC-8017-4930-B888-3ECAFE776EF1}" destId="{AB55BF36-364B-4C55-B8CA-E9E94C666022}" srcOrd="1" destOrd="0" presId="urn:microsoft.com/office/officeart/2005/8/layout/orgChart1"/>
    <dgm:cxn modelId="{13E2A753-540D-4607-96C9-27BC0C7988CA}" type="presParOf" srcId="{D49F00FC-8017-4930-B888-3ECAFE776EF1}" destId="{FAB6867F-AAF7-4176-92A2-ADE9AB6C52FF}" srcOrd="2" destOrd="0" presId="urn:microsoft.com/office/officeart/2005/8/layout/orgChart1"/>
    <dgm:cxn modelId="{33D5005B-37FB-4CFA-AD67-D4CE4D09BE69}" type="presParOf" srcId="{164923C5-C32E-4843-B5E2-5915D80164CD}" destId="{29015FEB-4C99-4978-AD9A-EEE9769E78A9}" srcOrd="2" destOrd="0" presId="urn:microsoft.com/office/officeart/2005/8/layout/orgChart1"/>
    <dgm:cxn modelId="{89A4C4C4-2799-409D-9C30-FD2D7FDCDA37}" type="presParOf" srcId="{29015FEB-4C99-4978-AD9A-EEE9769E78A9}" destId="{292830A9-6D35-434E-918D-221DF4E312A2}" srcOrd="0" destOrd="0" presId="urn:microsoft.com/office/officeart/2005/8/layout/orgChart1"/>
    <dgm:cxn modelId="{69629450-4637-4F80-80FC-833B09E630DA}" type="presParOf" srcId="{29015FEB-4C99-4978-AD9A-EEE9769E78A9}" destId="{458967E4-D3BB-431C-857B-C462DE36823F}" srcOrd="1" destOrd="0" presId="urn:microsoft.com/office/officeart/2005/8/layout/orgChart1"/>
    <dgm:cxn modelId="{CFC1ACA0-E50C-4B65-9864-EBCBB9B5CD9D}" type="presParOf" srcId="{458967E4-D3BB-431C-857B-C462DE36823F}" destId="{FF4E8365-D1AD-4DBD-9AF7-E01580C6D524}" srcOrd="0" destOrd="0" presId="urn:microsoft.com/office/officeart/2005/8/layout/orgChart1"/>
    <dgm:cxn modelId="{872400F3-2196-4F69-8895-2310D262F2A6}" type="presParOf" srcId="{FF4E8365-D1AD-4DBD-9AF7-E01580C6D524}" destId="{A0CD1479-80FF-4DFC-8366-1DFDCA102FFB}" srcOrd="0" destOrd="0" presId="urn:microsoft.com/office/officeart/2005/8/layout/orgChart1"/>
    <dgm:cxn modelId="{2862091D-A8FE-4EF6-9CA5-AA2B3D3483C2}" type="presParOf" srcId="{FF4E8365-D1AD-4DBD-9AF7-E01580C6D524}" destId="{191438A2-2D00-48E9-AA70-F773D7B5FD24}" srcOrd="1" destOrd="0" presId="urn:microsoft.com/office/officeart/2005/8/layout/orgChart1"/>
    <dgm:cxn modelId="{62D026FA-564B-49E9-B036-DCEAB41D1041}" type="presParOf" srcId="{458967E4-D3BB-431C-857B-C462DE36823F}" destId="{42566B8B-417F-4366-A547-DCA87E1196F6}" srcOrd="1" destOrd="0" presId="urn:microsoft.com/office/officeart/2005/8/layout/orgChart1"/>
    <dgm:cxn modelId="{ED75646A-E0E5-4B15-B877-5FFF858B09B7}" type="presParOf" srcId="{458967E4-D3BB-431C-857B-C462DE36823F}" destId="{CB246801-9768-48F9-990A-A05FFF4F1F2E}" srcOrd="2" destOrd="0" presId="urn:microsoft.com/office/officeart/2005/8/layout/orgChart1"/>
    <dgm:cxn modelId="{BED4995C-AE76-46EE-BFA3-E1E7DEAC61E4}" type="presParOf" srcId="{29015FEB-4C99-4978-AD9A-EEE9769E78A9}" destId="{F4817498-D8F3-490F-9D39-E222ABEA032A}" srcOrd="2" destOrd="0" presId="urn:microsoft.com/office/officeart/2005/8/layout/orgChart1"/>
    <dgm:cxn modelId="{285245BE-48F2-47DC-8EFE-81245E00ACB0}" type="presParOf" srcId="{29015FEB-4C99-4978-AD9A-EEE9769E78A9}" destId="{053D4B3F-C7DE-4A7D-9716-494DE2DB652B}" srcOrd="3" destOrd="0" presId="urn:microsoft.com/office/officeart/2005/8/layout/orgChart1"/>
    <dgm:cxn modelId="{06C98C0C-3A48-461E-84DC-325FF7031997}" type="presParOf" srcId="{053D4B3F-C7DE-4A7D-9716-494DE2DB652B}" destId="{1166B230-6902-40F7-8EBC-F55ADB44CAEA}" srcOrd="0" destOrd="0" presId="urn:microsoft.com/office/officeart/2005/8/layout/orgChart1"/>
    <dgm:cxn modelId="{5E2F9063-591F-47DC-B896-346DD5BCE417}" type="presParOf" srcId="{1166B230-6902-40F7-8EBC-F55ADB44CAEA}" destId="{249DF820-7F85-4164-9CCC-BEF04F979B30}" srcOrd="0" destOrd="0" presId="urn:microsoft.com/office/officeart/2005/8/layout/orgChart1"/>
    <dgm:cxn modelId="{0B4130B3-929B-4544-B7C1-87329614998A}" type="presParOf" srcId="{1166B230-6902-40F7-8EBC-F55ADB44CAEA}" destId="{15962DA7-1226-4085-97CF-2DCF04FA980D}" srcOrd="1" destOrd="0" presId="urn:microsoft.com/office/officeart/2005/8/layout/orgChart1"/>
    <dgm:cxn modelId="{529FEF49-99C9-4A4F-A7C5-784304B3FB90}" type="presParOf" srcId="{053D4B3F-C7DE-4A7D-9716-494DE2DB652B}" destId="{AD0BFACE-E7F7-4501-B2D8-4259828FB50A}" srcOrd="1" destOrd="0" presId="urn:microsoft.com/office/officeart/2005/8/layout/orgChart1"/>
    <dgm:cxn modelId="{E65A00A3-3A8C-4ABB-A1F6-72A38E4488C0}" type="presParOf" srcId="{053D4B3F-C7DE-4A7D-9716-494DE2DB652B}" destId="{0DE10F4A-6187-4D90-A512-95F772B6B11B}" srcOrd="2" destOrd="0" presId="urn:microsoft.com/office/officeart/2005/8/layout/orgChart1"/>
    <dgm:cxn modelId="{9AF3729D-AA16-48ED-9852-39B72AF319EF}" type="presParOf" srcId="{29015FEB-4C99-4978-AD9A-EEE9769E78A9}" destId="{E653A947-CA4B-46CE-9AAF-D278FD8B51C0}" srcOrd="4" destOrd="0" presId="urn:microsoft.com/office/officeart/2005/8/layout/orgChart1"/>
    <dgm:cxn modelId="{195284D2-B99A-44E1-B82F-1E3B0A5F2829}" type="presParOf" srcId="{29015FEB-4C99-4978-AD9A-EEE9769E78A9}" destId="{2209FE89-6D44-4D8C-A801-EC40AA7B9605}" srcOrd="5" destOrd="0" presId="urn:microsoft.com/office/officeart/2005/8/layout/orgChart1"/>
    <dgm:cxn modelId="{C965A442-9524-47EA-BE8D-FAA2A5323D5B}" type="presParOf" srcId="{2209FE89-6D44-4D8C-A801-EC40AA7B9605}" destId="{29F7DA62-7C3D-4789-80A6-89CF2E184828}" srcOrd="0" destOrd="0" presId="urn:microsoft.com/office/officeart/2005/8/layout/orgChart1"/>
    <dgm:cxn modelId="{66059C66-C51F-4380-A64A-2A304E3E5959}" type="presParOf" srcId="{29F7DA62-7C3D-4789-80A6-89CF2E184828}" destId="{39B69397-DFAA-4F59-9D7B-410BD5C3DCFF}" srcOrd="0" destOrd="0" presId="urn:microsoft.com/office/officeart/2005/8/layout/orgChart1"/>
    <dgm:cxn modelId="{4F468428-4170-4A1E-9683-CDF82A75FC9E}" type="presParOf" srcId="{29F7DA62-7C3D-4789-80A6-89CF2E184828}" destId="{4972BB75-11BC-4645-80D3-7C3703CEDFE7}" srcOrd="1" destOrd="0" presId="urn:microsoft.com/office/officeart/2005/8/layout/orgChart1"/>
    <dgm:cxn modelId="{B5CFED49-FC91-4F83-A9DF-2C544DF6ADAF}" type="presParOf" srcId="{2209FE89-6D44-4D8C-A801-EC40AA7B9605}" destId="{625085BF-574F-4AC5-A365-830F41BAA5B7}" srcOrd="1" destOrd="0" presId="urn:microsoft.com/office/officeart/2005/8/layout/orgChart1"/>
    <dgm:cxn modelId="{A7B8BA15-096A-4E7A-AB35-DAEC86E9E6DA}" type="presParOf" srcId="{2209FE89-6D44-4D8C-A801-EC40AA7B9605}" destId="{B2789283-E3EA-4ADE-97DA-39EF51E1DB4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65A0E-C03C-4319-95DE-A780912D83F2}">
      <dsp:nvSpPr>
        <dsp:cNvPr id="0" name=""/>
        <dsp:cNvSpPr/>
      </dsp:nvSpPr>
      <dsp:spPr>
        <a:xfrm>
          <a:off x="3164998" y="1279329"/>
          <a:ext cx="207026" cy="906972"/>
        </a:xfrm>
        <a:custGeom>
          <a:avLst/>
          <a:gdLst/>
          <a:ahLst/>
          <a:cxnLst/>
          <a:rect l="0" t="0" r="0" b="0"/>
          <a:pathLst>
            <a:path>
              <a:moveTo>
                <a:pt x="207026" y="0"/>
              </a:moveTo>
              <a:lnTo>
                <a:pt x="207026" y="906972"/>
              </a:lnTo>
              <a:lnTo>
                <a:pt x="0" y="9069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03D426-00AC-42EC-B5E6-8408FF85FB15}">
      <dsp:nvSpPr>
        <dsp:cNvPr id="0" name=""/>
        <dsp:cNvSpPr/>
      </dsp:nvSpPr>
      <dsp:spPr>
        <a:xfrm>
          <a:off x="3372025" y="1279329"/>
          <a:ext cx="2385732" cy="1813945"/>
        </a:xfrm>
        <a:custGeom>
          <a:avLst/>
          <a:gdLst/>
          <a:ahLst/>
          <a:cxnLst/>
          <a:rect l="0" t="0" r="0" b="0"/>
          <a:pathLst>
            <a:path>
              <a:moveTo>
                <a:pt x="0" y="0"/>
              </a:moveTo>
              <a:lnTo>
                <a:pt x="0" y="1606918"/>
              </a:lnTo>
              <a:lnTo>
                <a:pt x="2385732" y="1606918"/>
              </a:lnTo>
              <a:lnTo>
                <a:pt x="2385732" y="1813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E6AE9E-8881-43B1-9633-A0EB41621C47}">
      <dsp:nvSpPr>
        <dsp:cNvPr id="0" name=""/>
        <dsp:cNvSpPr/>
      </dsp:nvSpPr>
      <dsp:spPr>
        <a:xfrm>
          <a:off x="3326305" y="1279329"/>
          <a:ext cx="91440" cy="1813945"/>
        </a:xfrm>
        <a:custGeom>
          <a:avLst/>
          <a:gdLst/>
          <a:ahLst/>
          <a:cxnLst/>
          <a:rect l="0" t="0" r="0" b="0"/>
          <a:pathLst>
            <a:path>
              <a:moveTo>
                <a:pt x="45720" y="0"/>
              </a:moveTo>
              <a:lnTo>
                <a:pt x="45720" y="1813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81A700-6689-4CC8-A4E5-693503AA4DBE}">
      <dsp:nvSpPr>
        <dsp:cNvPr id="0" name=""/>
        <dsp:cNvSpPr/>
      </dsp:nvSpPr>
      <dsp:spPr>
        <a:xfrm>
          <a:off x="986292" y="1279329"/>
          <a:ext cx="2385732" cy="1813945"/>
        </a:xfrm>
        <a:custGeom>
          <a:avLst/>
          <a:gdLst/>
          <a:ahLst/>
          <a:cxnLst/>
          <a:rect l="0" t="0" r="0" b="0"/>
          <a:pathLst>
            <a:path>
              <a:moveTo>
                <a:pt x="2385732" y="0"/>
              </a:moveTo>
              <a:lnTo>
                <a:pt x="2385732" y="1606918"/>
              </a:lnTo>
              <a:lnTo>
                <a:pt x="0" y="1606918"/>
              </a:lnTo>
              <a:lnTo>
                <a:pt x="0" y="1813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8E6FAB-FC99-43CA-8662-400437AA58A0}">
      <dsp:nvSpPr>
        <dsp:cNvPr id="0" name=""/>
        <dsp:cNvSpPr/>
      </dsp:nvSpPr>
      <dsp:spPr>
        <a:xfrm>
          <a:off x="1770311" y="293490"/>
          <a:ext cx="3203427" cy="985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California Department of Forestry &amp; Fire Protection</a:t>
          </a:r>
        </a:p>
      </dsp:txBody>
      <dsp:txXfrm>
        <a:off x="1770311" y="293490"/>
        <a:ext cx="3203427" cy="985839"/>
      </dsp:txXfrm>
    </dsp:sp>
    <dsp:sp modelId="{18AC9609-AA34-4BA1-83E3-59485B520863}">
      <dsp:nvSpPr>
        <dsp:cNvPr id="0" name=""/>
        <dsp:cNvSpPr/>
      </dsp:nvSpPr>
      <dsp:spPr>
        <a:xfrm>
          <a:off x="452" y="3093275"/>
          <a:ext cx="1971679" cy="985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Resource Management</a:t>
          </a:r>
        </a:p>
      </dsp:txBody>
      <dsp:txXfrm>
        <a:off x="452" y="3093275"/>
        <a:ext cx="1971679" cy="985839"/>
      </dsp:txXfrm>
    </dsp:sp>
    <dsp:sp modelId="{D635A8AA-2A05-44A8-925D-65913B1FA217}">
      <dsp:nvSpPr>
        <dsp:cNvPr id="0" name=""/>
        <dsp:cNvSpPr/>
      </dsp:nvSpPr>
      <dsp:spPr>
        <a:xfrm>
          <a:off x="2386185" y="3093275"/>
          <a:ext cx="1971679" cy="985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Office of the State Fire Marshal</a:t>
          </a:r>
        </a:p>
      </dsp:txBody>
      <dsp:txXfrm>
        <a:off x="2386185" y="3093275"/>
        <a:ext cx="1971679" cy="985839"/>
      </dsp:txXfrm>
    </dsp:sp>
    <dsp:sp modelId="{34DB4B9F-2AB5-4E9C-8A69-5F03A17D92A9}">
      <dsp:nvSpPr>
        <dsp:cNvPr id="0" name=""/>
        <dsp:cNvSpPr/>
      </dsp:nvSpPr>
      <dsp:spPr>
        <a:xfrm>
          <a:off x="4771917" y="3093275"/>
          <a:ext cx="1971679" cy="985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Incident Management</a:t>
          </a:r>
        </a:p>
      </dsp:txBody>
      <dsp:txXfrm>
        <a:off x="4771917" y="3093275"/>
        <a:ext cx="1971679" cy="985839"/>
      </dsp:txXfrm>
    </dsp:sp>
    <dsp:sp modelId="{A51F11B8-AF1D-4D8B-BCBB-C59CA77B7D37}">
      <dsp:nvSpPr>
        <dsp:cNvPr id="0" name=""/>
        <dsp:cNvSpPr/>
      </dsp:nvSpPr>
      <dsp:spPr>
        <a:xfrm>
          <a:off x="1193318" y="1693382"/>
          <a:ext cx="1971679" cy="985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State’s Fire Department</a:t>
          </a:r>
        </a:p>
      </dsp:txBody>
      <dsp:txXfrm>
        <a:off x="1193318" y="1693382"/>
        <a:ext cx="1971679" cy="985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7A509-F3C6-4249-A46C-362D7EE121D2}">
      <dsp:nvSpPr>
        <dsp:cNvPr id="0" name=""/>
        <dsp:cNvSpPr/>
      </dsp:nvSpPr>
      <dsp:spPr>
        <a:xfrm>
          <a:off x="1187038" y="209"/>
          <a:ext cx="2280344" cy="136820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San Bernardino, Inyo, &amp; Mono Counties</a:t>
          </a:r>
        </a:p>
      </dsp:txBody>
      <dsp:txXfrm>
        <a:off x="1187038" y="209"/>
        <a:ext cx="2280344" cy="1368206"/>
      </dsp:txXfrm>
    </dsp:sp>
    <dsp:sp modelId="{802C4C71-77B0-4E7E-B9CA-F2F4C7C801F2}">
      <dsp:nvSpPr>
        <dsp:cNvPr id="0" name=""/>
        <dsp:cNvSpPr/>
      </dsp:nvSpPr>
      <dsp:spPr>
        <a:xfrm>
          <a:off x="3695417" y="209"/>
          <a:ext cx="2280344" cy="1368206"/>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Administrative Unit for LA County</a:t>
          </a:r>
        </a:p>
      </dsp:txBody>
      <dsp:txXfrm>
        <a:off x="3695417" y="209"/>
        <a:ext cx="2280344" cy="1368206"/>
      </dsp:txXfrm>
    </dsp:sp>
    <dsp:sp modelId="{7E4B9513-253C-4D29-8E7D-DCC2ED90705F}">
      <dsp:nvSpPr>
        <dsp:cNvPr id="0" name=""/>
        <dsp:cNvSpPr/>
      </dsp:nvSpPr>
      <dsp:spPr>
        <a:xfrm>
          <a:off x="1187038" y="1596451"/>
          <a:ext cx="2280344" cy="1368206"/>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1 Fire Center</a:t>
          </a:r>
        </a:p>
      </dsp:txBody>
      <dsp:txXfrm>
        <a:off x="1187038" y="1596451"/>
        <a:ext cx="2280344" cy="1368206"/>
      </dsp:txXfrm>
    </dsp:sp>
    <dsp:sp modelId="{F586037A-6530-48CE-9E31-D2F8EEE1E6A4}">
      <dsp:nvSpPr>
        <dsp:cNvPr id="0" name=""/>
        <dsp:cNvSpPr/>
      </dsp:nvSpPr>
      <dsp:spPr>
        <a:xfrm>
          <a:off x="3695417" y="1596451"/>
          <a:ext cx="2280344" cy="1368206"/>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4 Conservation Camps</a:t>
          </a:r>
        </a:p>
      </dsp:txBody>
      <dsp:txXfrm>
        <a:off x="3695417" y="1596451"/>
        <a:ext cx="2280344" cy="1368206"/>
      </dsp:txXfrm>
    </dsp:sp>
    <dsp:sp modelId="{25E7FF4A-62F2-423B-802A-7EA2D7C6328E}">
      <dsp:nvSpPr>
        <dsp:cNvPr id="0" name=""/>
        <dsp:cNvSpPr/>
      </dsp:nvSpPr>
      <dsp:spPr>
        <a:xfrm>
          <a:off x="1187038" y="3192692"/>
          <a:ext cx="2280344" cy="1368206"/>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13 Stations</a:t>
          </a:r>
        </a:p>
      </dsp:txBody>
      <dsp:txXfrm>
        <a:off x="1187038" y="3192692"/>
        <a:ext cx="2280344" cy="1368206"/>
      </dsp:txXfrm>
    </dsp:sp>
    <dsp:sp modelId="{DDF69B87-AB4B-4D93-9A18-2B8149C41CA7}">
      <dsp:nvSpPr>
        <dsp:cNvPr id="0" name=""/>
        <dsp:cNvSpPr/>
      </dsp:nvSpPr>
      <dsp:spPr>
        <a:xfrm>
          <a:off x="3695417" y="3192692"/>
          <a:ext cx="2280344" cy="1368206"/>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 Municipal Contracts:</a:t>
          </a:r>
        </a:p>
        <a:p>
          <a:pPr marL="0" lvl="0" indent="0" algn="ctr" defTabSz="800100">
            <a:lnSpc>
              <a:spcPct val="90000"/>
            </a:lnSpc>
            <a:spcBef>
              <a:spcPct val="0"/>
            </a:spcBef>
            <a:spcAft>
              <a:spcPct val="35000"/>
            </a:spcAft>
            <a:buNone/>
          </a:pPr>
          <a:r>
            <a:rPr lang="en-US" sz="1800" kern="1200" dirty="0"/>
            <a:t>City of Highland</a:t>
          </a:r>
        </a:p>
        <a:p>
          <a:pPr marL="0" lvl="0" indent="0" algn="ctr" defTabSz="800100">
            <a:lnSpc>
              <a:spcPct val="90000"/>
            </a:lnSpc>
            <a:spcBef>
              <a:spcPct val="0"/>
            </a:spcBef>
            <a:spcAft>
              <a:spcPct val="35000"/>
            </a:spcAft>
            <a:buNone/>
          </a:pPr>
          <a:r>
            <a:rPr lang="en-US" sz="1800" kern="1200" dirty="0"/>
            <a:t>City of Yucaipa</a:t>
          </a:r>
        </a:p>
      </dsp:txBody>
      <dsp:txXfrm>
        <a:off x="3695417" y="3192692"/>
        <a:ext cx="2280344" cy="1368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1B396-09CA-4A05-83A0-4EEC028EB431}">
      <dsp:nvSpPr>
        <dsp:cNvPr id="0" name=""/>
        <dsp:cNvSpPr/>
      </dsp:nvSpPr>
      <dsp:spPr>
        <a:xfrm rot="5400000">
          <a:off x="-169068" y="169670"/>
          <a:ext cx="1127124" cy="788987"/>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t>
          </a:r>
          <a:r>
            <a:rPr lang="en-US" sz="2200" kern="1200" dirty="0"/>
            <a:t>1273</a:t>
          </a:r>
        </a:p>
      </dsp:txBody>
      <dsp:txXfrm rot="-5400000">
        <a:off x="1" y="395096"/>
        <a:ext cx="788987" cy="338137"/>
      </dsp:txXfrm>
    </dsp:sp>
    <dsp:sp modelId="{BF027B49-9ADA-4FE3-8E4D-B0AFF6460130}">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EMERGENCY ACCESS &amp; EGRESS</a:t>
          </a:r>
        </a:p>
      </dsp:txBody>
      <dsp:txXfrm rot="-5400000">
        <a:off x="788988" y="36365"/>
        <a:ext cx="5271248" cy="661103"/>
      </dsp:txXfrm>
    </dsp:sp>
    <dsp:sp modelId="{48B9EB28-0A69-4729-9F5C-1E3BDF964AEE}">
      <dsp:nvSpPr>
        <dsp:cNvPr id="0" name=""/>
        <dsp:cNvSpPr/>
      </dsp:nvSpPr>
      <dsp:spPr>
        <a:xfrm rot="5400000">
          <a:off x="-169068" y="1148227"/>
          <a:ext cx="1127124" cy="788987"/>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t>
          </a:r>
          <a:r>
            <a:rPr lang="en-US" sz="2200" kern="1200" dirty="0"/>
            <a:t>1274</a:t>
          </a:r>
        </a:p>
      </dsp:txBody>
      <dsp:txXfrm rot="-5400000">
        <a:off x="1" y="1373653"/>
        <a:ext cx="788987" cy="338137"/>
      </dsp:txXfrm>
    </dsp:sp>
    <dsp:sp modelId="{02CCBB4C-447E-4EC4-95CC-632A4C2B7363}">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SIGNING &amp; BUILDING NUMBERING</a:t>
          </a:r>
        </a:p>
      </dsp:txBody>
      <dsp:txXfrm rot="-5400000">
        <a:off x="788988" y="1014923"/>
        <a:ext cx="5271248" cy="661103"/>
      </dsp:txXfrm>
    </dsp:sp>
    <dsp:sp modelId="{3DF6D6F0-3AE9-4594-B09E-FBD66795DB23}">
      <dsp:nvSpPr>
        <dsp:cNvPr id="0" name=""/>
        <dsp:cNvSpPr/>
      </dsp:nvSpPr>
      <dsp:spPr>
        <a:xfrm rot="5400000">
          <a:off x="-169068" y="2126784"/>
          <a:ext cx="1127124" cy="788987"/>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t>
          </a:r>
          <a:r>
            <a:rPr lang="en-US" sz="2200" kern="1200" dirty="0"/>
            <a:t>1275</a:t>
          </a:r>
        </a:p>
      </dsp:txBody>
      <dsp:txXfrm rot="-5400000">
        <a:off x="1" y="2352210"/>
        <a:ext cx="788987" cy="338137"/>
      </dsp:txXfrm>
    </dsp:sp>
    <dsp:sp modelId="{CE0B8C8E-BCE3-4C4E-BCE6-0044DCF9F235}">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EMERGENCY WATER STANDARDS</a:t>
          </a:r>
        </a:p>
      </dsp:txBody>
      <dsp:txXfrm rot="-5400000">
        <a:off x="788988" y="1993480"/>
        <a:ext cx="5271248" cy="661103"/>
      </dsp:txXfrm>
    </dsp:sp>
    <dsp:sp modelId="{FA1E09F9-3FD1-4B48-B351-BD1757BF494F}">
      <dsp:nvSpPr>
        <dsp:cNvPr id="0" name=""/>
        <dsp:cNvSpPr/>
      </dsp:nvSpPr>
      <dsp:spPr>
        <a:xfrm rot="5400000">
          <a:off x="-169068" y="3105342"/>
          <a:ext cx="1127124" cy="788987"/>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a:t>
          </a:r>
          <a:r>
            <a:rPr lang="en-US" sz="2200" kern="1200"/>
            <a:t>1276</a:t>
          </a:r>
          <a:endParaRPr lang="en-US" sz="2200" kern="1200" dirty="0"/>
        </a:p>
      </dsp:txBody>
      <dsp:txXfrm rot="-5400000">
        <a:off x="1" y="3330768"/>
        <a:ext cx="788987" cy="338137"/>
      </dsp:txXfrm>
    </dsp:sp>
    <dsp:sp modelId="{3BE080B6-DE55-4A36-90FA-AA81733884D5}">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FUEL MODIFICATION STANDARDS</a:t>
          </a:r>
        </a:p>
      </dsp:txBody>
      <dsp:txXfrm rot="-5400000">
        <a:off x="788988" y="2972037"/>
        <a:ext cx="5271248" cy="661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15945-109B-400E-8409-8ED74F00EA26}">
      <dsp:nvSpPr>
        <dsp:cNvPr id="0" name=""/>
        <dsp:cNvSpPr/>
      </dsp:nvSpPr>
      <dsp:spPr>
        <a:xfrm>
          <a:off x="3737" y="2080"/>
          <a:ext cx="6926723" cy="150873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rgbClr val="FFFF00"/>
              </a:solidFill>
            </a:rPr>
            <a:t>GRANTS!!</a:t>
          </a:r>
        </a:p>
      </dsp:txBody>
      <dsp:txXfrm>
        <a:off x="47926" y="46269"/>
        <a:ext cx="6838345" cy="1420354"/>
      </dsp:txXfrm>
    </dsp:sp>
    <dsp:sp modelId="{FCB290D4-B6FB-41B1-8E30-1CFCEA941372}">
      <dsp:nvSpPr>
        <dsp:cNvPr id="0" name=""/>
        <dsp:cNvSpPr/>
      </dsp:nvSpPr>
      <dsp:spPr>
        <a:xfrm>
          <a:off x="10498" y="1633488"/>
          <a:ext cx="4587142" cy="1508732"/>
        </a:xfrm>
        <a:prstGeom prst="roundRect">
          <a:avLst>
            <a:gd name="adj" fmla="val 10000"/>
          </a:avLst>
        </a:prstGeom>
        <a:solidFill>
          <a:schemeClr val="accent3">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FIRE PREVENTION</a:t>
          </a:r>
        </a:p>
      </dsp:txBody>
      <dsp:txXfrm>
        <a:off x="54687" y="1677677"/>
        <a:ext cx="4498764" cy="1420354"/>
      </dsp:txXfrm>
    </dsp:sp>
    <dsp:sp modelId="{99C56739-24FB-498C-B779-2F4CF0AE9775}">
      <dsp:nvSpPr>
        <dsp:cNvPr id="0" name=""/>
        <dsp:cNvSpPr/>
      </dsp:nvSpPr>
      <dsp:spPr>
        <a:xfrm>
          <a:off x="10498" y="3264897"/>
          <a:ext cx="2276404" cy="1508732"/>
        </a:xfrm>
        <a:prstGeom prst="roundRect">
          <a:avLst>
            <a:gd name="adj" fmla="val 10000"/>
          </a:avLst>
        </a:prstGeom>
        <a:solidFill>
          <a:schemeClr val="accent3">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URBAN &amp; COMMUNITY FORESTRY </a:t>
          </a:r>
        </a:p>
      </dsp:txBody>
      <dsp:txXfrm>
        <a:off x="54687" y="3309086"/>
        <a:ext cx="2188026" cy="1420354"/>
      </dsp:txXfrm>
    </dsp:sp>
    <dsp:sp modelId="{4EBE33FC-6AF9-4F77-BA3A-5490984526F8}">
      <dsp:nvSpPr>
        <dsp:cNvPr id="0" name=""/>
        <dsp:cNvSpPr/>
      </dsp:nvSpPr>
      <dsp:spPr>
        <a:xfrm>
          <a:off x="2377027" y="3264897"/>
          <a:ext cx="2220613" cy="1508732"/>
        </a:xfrm>
        <a:prstGeom prst="roundRect">
          <a:avLst>
            <a:gd name="adj" fmla="val 10000"/>
          </a:avLst>
        </a:prstGeom>
        <a:solidFill>
          <a:schemeClr val="accent3">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CALIFORNIA FOREST IMPROVEMENT PROGRAM</a:t>
          </a:r>
        </a:p>
      </dsp:txBody>
      <dsp:txXfrm>
        <a:off x="2421216" y="3309086"/>
        <a:ext cx="2132235" cy="1420354"/>
      </dsp:txXfrm>
    </dsp:sp>
    <dsp:sp modelId="{5CBD85D3-9592-48FD-AE0A-A86254297CAD}">
      <dsp:nvSpPr>
        <dsp:cNvPr id="0" name=""/>
        <dsp:cNvSpPr/>
      </dsp:nvSpPr>
      <dsp:spPr>
        <a:xfrm>
          <a:off x="4777889" y="1633488"/>
          <a:ext cx="2145810" cy="1508732"/>
        </a:xfrm>
        <a:prstGeom prst="roundRect">
          <a:avLst>
            <a:gd name="adj" fmla="val 10000"/>
          </a:avLst>
        </a:prstGeom>
        <a:solidFill>
          <a:schemeClr val="accent3">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FOREST HEALTH</a:t>
          </a:r>
        </a:p>
      </dsp:txBody>
      <dsp:txXfrm>
        <a:off x="4822078" y="1677677"/>
        <a:ext cx="2057432" cy="1420354"/>
      </dsp:txXfrm>
    </dsp:sp>
    <dsp:sp modelId="{887AA868-CE1C-4117-A305-AF52FEC8C53D}">
      <dsp:nvSpPr>
        <dsp:cNvPr id="0" name=""/>
        <dsp:cNvSpPr/>
      </dsp:nvSpPr>
      <dsp:spPr>
        <a:xfrm>
          <a:off x="4777889" y="3264897"/>
          <a:ext cx="2145810" cy="1508732"/>
        </a:xfrm>
        <a:prstGeom prst="roundRect">
          <a:avLst>
            <a:gd name="adj" fmla="val 10000"/>
          </a:avLst>
        </a:prstGeom>
        <a:solidFill>
          <a:schemeClr val="accent3">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VOLUNTEER FIRE ASSISTANCE</a:t>
          </a:r>
        </a:p>
      </dsp:txBody>
      <dsp:txXfrm>
        <a:off x="4822078" y="3309086"/>
        <a:ext cx="2057432" cy="14203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B3478-2BE6-47CC-BCDF-7DCF8BAB84F0}">
      <dsp:nvSpPr>
        <dsp:cNvPr id="0" name=""/>
        <dsp:cNvSpPr/>
      </dsp:nvSpPr>
      <dsp:spPr>
        <a:xfrm>
          <a:off x="2233451" y="2332276"/>
          <a:ext cx="1561308" cy="139402"/>
        </a:xfrm>
        <a:custGeom>
          <a:avLst/>
          <a:gdLst/>
          <a:ahLst/>
          <a:cxnLst/>
          <a:rect l="0" t="0" r="0" b="0"/>
          <a:pathLst>
            <a:path>
              <a:moveTo>
                <a:pt x="0" y="0"/>
              </a:moveTo>
              <a:lnTo>
                <a:pt x="1561308" y="0"/>
              </a:lnTo>
              <a:lnTo>
                <a:pt x="1561308" y="1394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BE6FD7-5B25-4372-B8A1-74DA2780A0F0}">
      <dsp:nvSpPr>
        <dsp:cNvPr id="0" name=""/>
        <dsp:cNvSpPr/>
      </dsp:nvSpPr>
      <dsp:spPr>
        <a:xfrm>
          <a:off x="2233451" y="2192873"/>
          <a:ext cx="1561308" cy="139402"/>
        </a:xfrm>
        <a:custGeom>
          <a:avLst/>
          <a:gdLst/>
          <a:ahLst/>
          <a:cxnLst/>
          <a:rect l="0" t="0" r="0" b="0"/>
          <a:pathLst>
            <a:path>
              <a:moveTo>
                <a:pt x="0" y="139402"/>
              </a:moveTo>
              <a:lnTo>
                <a:pt x="1561308" y="139402"/>
              </a:lnTo>
              <a:lnTo>
                <a:pt x="1561308"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DE373-892B-48FD-9C9A-C8F63F686161}">
      <dsp:nvSpPr>
        <dsp:cNvPr id="0" name=""/>
        <dsp:cNvSpPr/>
      </dsp:nvSpPr>
      <dsp:spPr>
        <a:xfrm>
          <a:off x="2233451" y="2332276"/>
          <a:ext cx="3122616" cy="959089"/>
        </a:xfrm>
        <a:custGeom>
          <a:avLst/>
          <a:gdLst/>
          <a:ahLst/>
          <a:cxnLst/>
          <a:rect l="0" t="0" r="0" b="0"/>
          <a:pathLst>
            <a:path>
              <a:moveTo>
                <a:pt x="0" y="0"/>
              </a:moveTo>
              <a:lnTo>
                <a:pt x="2899572" y="0"/>
              </a:lnTo>
              <a:lnTo>
                <a:pt x="2899572" y="959089"/>
              </a:lnTo>
              <a:lnTo>
                <a:pt x="3122616" y="95908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FA6252-3A33-47A9-880C-F195A698C291}">
      <dsp:nvSpPr>
        <dsp:cNvPr id="0" name=""/>
        <dsp:cNvSpPr/>
      </dsp:nvSpPr>
      <dsp:spPr>
        <a:xfrm>
          <a:off x="2233451" y="2286556"/>
          <a:ext cx="3122616" cy="91440"/>
        </a:xfrm>
        <a:custGeom>
          <a:avLst/>
          <a:gdLst/>
          <a:ahLst/>
          <a:cxnLst/>
          <a:rect l="0" t="0" r="0" b="0"/>
          <a:pathLst>
            <a:path>
              <a:moveTo>
                <a:pt x="0" y="45720"/>
              </a:moveTo>
              <a:lnTo>
                <a:pt x="3122616"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B4331F-2CA7-45FD-9AFB-CA03155F74C1}">
      <dsp:nvSpPr>
        <dsp:cNvPr id="0" name=""/>
        <dsp:cNvSpPr/>
      </dsp:nvSpPr>
      <dsp:spPr>
        <a:xfrm>
          <a:off x="2233451" y="1373186"/>
          <a:ext cx="3122616" cy="959089"/>
        </a:xfrm>
        <a:custGeom>
          <a:avLst/>
          <a:gdLst/>
          <a:ahLst/>
          <a:cxnLst/>
          <a:rect l="0" t="0" r="0" b="0"/>
          <a:pathLst>
            <a:path>
              <a:moveTo>
                <a:pt x="0" y="959089"/>
              </a:moveTo>
              <a:lnTo>
                <a:pt x="2899572" y="959089"/>
              </a:lnTo>
              <a:lnTo>
                <a:pt x="2899572" y="0"/>
              </a:lnTo>
              <a:lnTo>
                <a:pt x="312261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F24EBE-5854-442C-884C-CC2A6F968201}">
      <dsp:nvSpPr>
        <dsp:cNvPr id="0" name=""/>
        <dsp:cNvSpPr/>
      </dsp:nvSpPr>
      <dsp:spPr>
        <a:xfrm>
          <a:off x="3010" y="1992133"/>
          <a:ext cx="2230440" cy="680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Office of the State Fire Marshal</a:t>
          </a:r>
        </a:p>
      </dsp:txBody>
      <dsp:txXfrm>
        <a:off x="3010" y="1992133"/>
        <a:ext cx="2230440" cy="680284"/>
      </dsp:txXfrm>
    </dsp:sp>
    <dsp:sp modelId="{8F4E2316-056A-4B6B-9D69-154435163909}">
      <dsp:nvSpPr>
        <dsp:cNvPr id="0" name=""/>
        <dsp:cNvSpPr/>
      </dsp:nvSpPr>
      <dsp:spPr>
        <a:xfrm>
          <a:off x="5356067" y="1033044"/>
          <a:ext cx="2230440" cy="6802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Pipeline safety</a:t>
          </a:r>
        </a:p>
      </dsp:txBody>
      <dsp:txXfrm>
        <a:off x="5356067" y="1033044"/>
        <a:ext cx="2230440" cy="680284"/>
      </dsp:txXfrm>
    </dsp:sp>
    <dsp:sp modelId="{7BAF3EAB-708B-4C67-9E39-2A842F63B55B}">
      <dsp:nvSpPr>
        <dsp:cNvPr id="0" name=""/>
        <dsp:cNvSpPr/>
      </dsp:nvSpPr>
      <dsp:spPr>
        <a:xfrm>
          <a:off x="5356067" y="1992133"/>
          <a:ext cx="2230440" cy="6802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Land Use Planning</a:t>
          </a:r>
        </a:p>
      </dsp:txBody>
      <dsp:txXfrm>
        <a:off x="5356067" y="1992133"/>
        <a:ext cx="2230440" cy="680284"/>
      </dsp:txXfrm>
    </dsp:sp>
    <dsp:sp modelId="{E1E8CA75-7DF2-49BB-BB8D-186A27F1C7D4}">
      <dsp:nvSpPr>
        <dsp:cNvPr id="0" name=""/>
        <dsp:cNvSpPr/>
      </dsp:nvSpPr>
      <dsp:spPr>
        <a:xfrm>
          <a:off x="5356067" y="2951223"/>
          <a:ext cx="2230440" cy="6802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Fire hazard zone severity maps</a:t>
          </a:r>
        </a:p>
      </dsp:txBody>
      <dsp:txXfrm>
        <a:off x="5356067" y="2951223"/>
        <a:ext cx="2230440" cy="680284"/>
      </dsp:txXfrm>
    </dsp:sp>
    <dsp:sp modelId="{2F8A6C4A-E7E4-4527-9B93-E09AAC064231}">
      <dsp:nvSpPr>
        <dsp:cNvPr id="0" name=""/>
        <dsp:cNvSpPr/>
      </dsp:nvSpPr>
      <dsp:spPr>
        <a:xfrm>
          <a:off x="2679539" y="1512589"/>
          <a:ext cx="2230440" cy="6802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Building codes</a:t>
          </a:r>
        </a:p>
      </dsp:txBody>
      <dsp:txXfrm>
        <a:off x="2679539" y="1512589"/>
        <a:ext cx="2230440" cy="680284"/>
      </dsp:txXfrm>
    </dsp:sp>
    <dsp:sp modelId="{BC8BD97C-FFC0-46A6-9684-892FF008CBB0}">
      <dsp:nvSpPr>
        <dsp:cNvPr id="0" name=""/>
        <dsp:cNvSpPr/>
      </dsp:nvSpPr>
      <dsp:spPr>
        <a:xfrm>
          <a:off x="2679539" y="2471678"/>
          <a:ext cx="2230440" cy="6802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State fire training</a:t>
          </a:r>
        </a:p>
      </dsp:txBody>
      <dsp:txXfrm>
        <a:off x="2679539" y="2471678"/>
        <a:ext cx="2230440" cy="680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3A947-CA4B-46CE-9AAF-D278FD8B51C0}">
      <dsp:nvSpPr>
        <dsp:cNvPr id="0" name=""/>
        <dsp:cNvSpPr/>
      </dsp:nvSpPr>
      <dsp:spPr>
        <a:xfrm>
          <a:off x="3162818" y="895578"/>
          <a:ext cx="382575" cy="1619721"/>
        </a:xfrm>
        <a:custGeom>
          <a:avLst/>
          <a:gdLst/>
          <a:ahLst/>
          <a:cxnLst/>
          <a:rect l="0" t="0" r="0" b="0"/>
          <a:pathLst>
            <a:path>
              <a:moveTo>
                <a:pt x="382575" y="0"/>
              </a:moveTo>
              <a:lnTo>
                <a:pt x="382575" y="1619721"/>
              </a:lnTo>
              <a:lnTo>
                <a:pt x="0" y="161972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817498-D8F3-490F-9D39-E222ABEA032A}">
      <dsp:nvSpPr>
        <dsp:cNvPr id="0" name=""/>
        <dsp:cNvSpPr/>
      </dsp:nvSpPr>
      <dsp:spPr>
        <a:xfrm>
          <a:off x="3163756" y="895578"/>
          <a:ext cx="381637" cy="748075"/>
        </a:xfrm>
        <a:custGeom>
          <a:avLst/>
          <a:gdLst/>
          <a:ahLst/>
          <a:cxnLst/>
          <a:rect l="0" t="0" r="0" b="0"/>
          <a:pathLst>
            <a:path>
              <a:moveTo>
                <a:pt x="381637" y="0"/>
              </a:moveTo>
              <a:lnTo>
                <a:pt x="381637" y="748075"/>
              </a:lnTo>
              <a:lnTo>
                <a:pt x="0" y="74807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830A9-6D35-434E-918D-221DF4E312A2}">
      <dsp:nvSpPr>
        <dsp:cNvPr id="0" name=""/>
        <dsp:cNvSpPr/>
      </dsp:nvSpPr>
      <dsp:spPr>
        <a:xfrm>
          <a:off x="3545393" y="895578"/>
          <a:ext cx="456965" cy="910440"/>
        </a:xfrm>
        <a:custGeom>
          <a:avLst/>
          <a:gdLst/>
          <a:ahLst/>
          <a:cxnLst/>
          <a:rect l="0" t="0" r="0" b="0"/>
          <a:pathLst>
            <a:path>
              <a:moveTo>
                <a:pt x="0" y="0"/>
              </a:moveTo>
              <a:lnTo>
                <a:pt x="0" y="910440"/>
              </a:lnTo>
              <a:lnTo>
                <a:pt x="456965" y="91044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E0B0F-4D27-4FCC-81C9-1A37C924578B}">
      <dsp:nvSpPr>
        <dsp:cNvPr id="0" name=""/>
        <dsp:cNvSpPr/>
      </dsp:nvSpPr>
      <dsp:spPr>
        <a:xfrm>
          <a:off x="3545393" y="895578"/>
          <a:ext cx="2809354" cy="2533343"/>
        </a:xfrm>
        <a:custGeom>
          <a:avLst/>
          <a:gdLst/>
          <a:ahLst/>
          <a:cxnLst/>
          <a:rect l="0" t="0" r="0" b="0"/>
          <a:pathLst>
            <a:path>
              <a:moveTo>
                <a:pt x="0" y="0"/>
              </a:moveTo>
              <a:lnTo>
                <a:pt x="0" y="2371893"/>
              </a:lnTo>
              <a:lnTo>
                <a:pt x="2809354" y="2371893"/>
              </a:lnTo>
              <a:lnTo>
                <a:pt x="2809354" y="253334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39B778-AB00-4E77-A5B8-E5F011552A18}">
      <dsp:nvSpPr>
        <dsp:cNvPr id="0" name=""/>
        <dsp:cNvSpPr/>
      </dsp:nvSpPr>
      <dsp:spPr>
        <a:xfrm>
          <a:off x="3545393" y="895578"/>
          <a:ext cx="948834" cy="2533343"/>
        </a:xfrm>
        <a:custGeom>
          <a:avLst/>
          <a:gdLst/>
          <a:ahLst/>
          <a:cxnLst/>
          <a:rect l="0" t="0" r="0" b="0"/>
          <a:pathLst>
            <a:path>
              <a:moveTo>
                <a:pt x="0" y="0"/>
              </a:moveTo>
              <a:lnTo>
                <a:pt x="0" y="2371893"/>
              </a:lnTo>
              <a:lnTo>
                <a:pt x="948834" y="2371893"/>
              </a:lnTo>
              <a:lnTo>
                <a:pt x="948834" y="253334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F16BF7-BB91-4727-AE4C-38FC9BAF2AFB}">
      <dsp:nvSpPr>
        <dsp:cNvPr id="0" name=""/>
        <dsp:cNvSpPr/>
      </dsp:nvSpPr>
      <dsp:spPr>
        <a:xfrm>
          <a:off x="2633708" y="895578"/>
          <a:ext cx="911685" cy="2533343"/>
        </a:xfrm>
        <a:custGeom>
          <a:avLst/>
          <a:gdLst/>
          <a:ahLst/>
          <a:cxnLst/>
          <a:rect l="0" t="0" r="0" b="0"/>
          <a:pathLst>
            <a:path>
              <a:moveTo>
                <a:pt x="911685" y="0"/>
              </a:moveTo>
              <a:lnTo>
                <a:pt x="911685" y="2371893"/>
              </a:lnTo>
              <a:lnTo>
                <a:pt x="0" y="2371893"/>
              </a:lnTo>
              <a:lnTo>
                <a:pt x="0" y="253334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EDD7F8-065E-46AE-B777-7F69699B78A8}">
      <dsp:nvSpPr>
        <dsp:cNvPr id="0" name=""/>
        <dsp:cNvSpPr/>
      </dsp:nvSpPr>
      <dsp:spPr>
        <a:xfrm>
          <a:off x="773188" y="895578"/>
          <a:ext cx="2772205" cy="2533343"/>
        </a:xfrm>
        <a:custGeom>
          <a:avLst/>
          <a:gdLst/>
          <a:ahLst/>
          <a:cxnLst/>
          <a:rect l="0" t="0" r="0" b="0"/>
          <a:pathLst>
            <a:path>
              <a:moveTo>
                <a:pt x="2772205" y="0"/>
              </a:moveTo>
              <a:lnTo>
                <a:pt x="2772205" y="2371893"/>
              </a:lnTo>
              <a:lnTo>
                <a:pt x="0" y="2371893"/>
              </a:lnTo>
              <a:lnTo>
                <a:pt x="0" y="253334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BF4E20-7CEF-43F1-B2E4-33562053DC11}">
      <dsp:nvSpPr>
        <dsp:cNvPr id="0" name=""/>
        <dsp:cNvSpPr/>
      </dsp:nvSpPr>
      <dsp:spPr>
        <a:xfrm>
          <a:off x="2776584" y="126768"/>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Incident Commander</a:t>
          </a:r>
        </a:p>
      </dsp:txBody>
      <dsp:txXfrm>
        <a:off x="2776584" y="126768"/>
        <a:ext cx="1537619" cy="768809"/>
      </dsp:txXfrm>
    </dsp:sp>
    <dsp:sp modelId="{C90C21EA-38B6-4A9B-939D-AC86FC9F7CF1}">
      <dsp:nvSpPr>
        <dsp:cNvPr id="0" name=""/>
        <dsp:cNvSpPr/>
      </dsp:nvSpPr>
      <dsp:spPr>
        <a:xfrm>
          <a:off x="4378" y="3428922"/>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Operations Section</a:t>
          </a:r>
        </a:p>
      </dsp:txBody>
      <dsp:txXfrm>
        <a:off x="4378" y="3428922"/>
        <a:ext cx="1537619" cy="768809"/>
      </dsp:txXfrm>
    </dsp:sp>
    <dsp:sp modelId="{682E9ECD-935C-45CA-A2D4-01CA3847EA4F}">
      <dsp:nvSpPr>
        <dsp:cNvPr id="0" name=""/>
        <dsp:cNvSpPr/>
      </dsp:nvSpPr>
      <dsp:spPr>
        <a:xfrm>
          <a:off x="1864898" y="3428922"/>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Finance Section</a:t>
          </a:r>
        </a:p>
      </dsp:txBody>
      <dsp:txXfrm>
        <a:off x="1864898" y="3428922"/>
        <a:ext cx="1537619" cy="768809"/>
      </dsp:txXfrm>
    </dsp:sp>
    <dsp:sp modelId="{00608A27-233A-4F89-9254-68B70DE34CAD}">
      <dsp:nvSpPr>
        <dsp:cNvPr id="0" name=""/>
        <dsp:cNvSpPr/>
      </dsp:nvSpPr>
      <dsp:spPr>
        <a:xfrm>
          <a:off x="3725418" y="3428922"/>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Logistics Section</a:t>
          </a:r>
        </a:p>
      </dsp:txBody>
      <dsp:txXfrm>
        <a:off x="3725418" y="3428922"/>
        <a:ext cx="1537619" cy="768809"/>
      </dsp:txXfrm>
    </dsp:sp>
    <dsp:sp modelId="{5CA281DD-2A8F-4917-817D-5B984290003F}">
      <dsp:nvSpPr>
        <dsp:cNvPr id="0" name=""/>
        <dsp:cNvSpPr/>
      </dsp:nvSpPr>
      <dsp:spPr>
        <a:xfrm>
          <a:off x="5585938" y="3428922"/>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Planning Section</a:t>
          </a:r>
        </a:p>
      </dsp:txBody>
      <dsp:txXfrm>
        <a:off x="5585938" y="3428922"/>
        <a:ext cx="1537619" cy="768809"/>
      </dsp:txXfrm>
    </dsp:sp>
    <dsp:sp modelId="{A0CD1479-80FF-4DFC-8366-1DFDCA102FFB}">
      <dsp:nvSpPr>
        <dsp:cNvPr id="0" name=""/>
        <dsp:cNvSpPr/>
      </dsp:nvSpPr>
      <dsp:spPr>
        <a:xfrm>
          <a:off x="4002359" y="1421613"/>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Public Information Officer</a:t>
          </a:r>
        </a:p>
      </dsp:txBody>
      <dsp:txXfrm>
        <a:off x="4002359" y="1421613"/>
        <a:ext cx="1537619" cy="768809"/>
      </dsp:txXfrm>
    </dsp:sp>
    <dsp:sp modelId="{249DF820-7F85-4164-9CCC-BEF04F979B30}">
      <dsp:nvSpPr>
        <dsp:cNvPr id="0" name=""/>
        <dsp:cNvSpPr/>
      </dsp:nvSpPr>
      <dsp:spPr>
        <a:xfrm>
          <a:off x="1626136" y="1259248"/>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Safety Officer</a:t>
          </a:r>
        </a:p>
      </dsp:txBody>
      <dsp:txXfrm>
        <a:off x="1626136" y="1259248"/>
        <a:ext cx="1537619" cy="768809"/>
      </dsp:txXfrm>
    </dsp:sp>
    <dsp:sp modelId="{39B69397-DFAA-4F59-9D7B-410BD5C3DCFF}">
      <dsp:nvSpPr>
        <dsp:cNvPr id="0" name=""/>
        <dsp:cNvSpPr/>
      </dsp:nvSpPr>
      <dsp:spPr>
        <a:xfrm>
          <a:off x="1625198" y="2130894"/>
          <a:ext cx="1537619" cy="76880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Liaison Officer</a:t>
          </a:r>
        </a:p>
      </dsp:txBody>
      <dsp:txXfrm>
        <a:off x="1625198" y="2130894"/>
        <a:ext cx="1537619" cy="7688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E1B80E-AA5D-4FA9-AB19-19A3E35EFD45}"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33030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1B80E-AA5D-4FA9-AB19-19A3E35EFD45}"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377734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1B80E-AA5D-4FA9-AB19-19A3E35EFD45}"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103098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1B80E-AA5D-4FA9-AB19-19A3E35EFD45}"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303285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1B80E-AA5D-4FA9-AB19-19A3E35EFD45}"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183474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1B80E-AA5D-4FA9-AB19-19A3E35EFD45}"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319110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E1B80E-AA5D-4FA9-AB19-19A3E35EFD45}" type="datetimeFigureOut">
              <a:rPr lang="en-US" smtClean="0"/>
              <a:t>6/20/2022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41984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E1B80E-AA5D-4FA9-AB19-19A3E35EFD45}" type="datetimeFigureOut">
              <a:rPr lang="en-US" smtClean="0"/>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101566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1B80E-AA5D-4FA9-AB19-19A3E35EFD45}" type="datetimeFigureOut">
              <a:rPr lang="en-US" smtClean="0"/>
              <a:t>6/20/2022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21623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E1B80E-AA5D-4FA9-AB19-19A3E35EFD45}"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124574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E1B80E-AA5D-4FA9-AB19-19A3E35EFD45}"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6C532-1C1A-49ED-AC61-EC3093635FE4}" type="slidenum">
              <a:rPr lang="en-US" smtClean="0"/>
              <a:t>‹#›</a:t>
            </a:fld>
            <a:endParaRPr lang="en-US"/>
          </a:p>
        </p:txBody>
      </p:sp>
    </p:spTree>
    <p:extLst>
      <p:ext uri="{BB962C8B-B14F-4D97-AF65-F5344CB8AC3E}">
        <p14:creationId xmlns:p14="http://schemas.microsoft.com/office/powerpoint/2010/main" val="419394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1B80E-AA5D-4FA9-AB19-19A3E35EFD45}" type="datetimeFigureOut">
              <a:rPr lang="en-US" smtClean="0"/>
              <a:t>6/20/2022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6C532-1C1A-49ED-AC61-EC3093635FE4}" type="slidenum">
              <a:rPr lang="en-US" smtClean="0"/>
              <a:t>‹#›</a:t>
            </a:fld>
            <a:endParaRPr lang="en-US"/>
          </a:p>
        </p:txBody>
      </p:sp>
    </p:spTree>
    <p:extLst>
      <p:ext uri="{BB962C8B-B14F-4D97-AF65-F5344CB8AC3E}">
        <p14:creationId xmlns:p14="http://schemas.microsoft.com/office/powerpoint/2010/main" val="23458756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hdphoto" Target="../media/hdphoto1.wdp"/><Relationship Id="rId7" Type="http://schemas.openxmlformats.org/officeDocument/2006/relationships/diagramData" Target="../diagrams/data3.xm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3.xml"/><Relationship Id="rId5" Type="http://schemas.openxmlformats.org/officeDocument/2006/relationships/image" Target="../media/image3.jpeg"/><Relationship Id="rId10" Type="http://schemas.openxmlformats.org/officeDocument/2006/relationships/diagramColors" Target="../diagrams/colors3.xml"/><Relationship Id="rId4" Type="http://schemas.openxmlformats.org/officeDocument/2006/relationships/image" Target="../media/image2.tiff"/><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microsoft.com/office/2007/relationships/hdphoto" Target="../media/hdphoto1.wdp"/><Relationship Id="rId7" Type="http://schemas.openxmlformats.org/officeDocument/2006/relationships/diagramData" Target="../diagrams/data4.xm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4.xml"/><Relationship Id="rId5" Type="http://schemas.openxmlformats.org/officeDocument/2006/relationships/image" Target="../media/image3.jpeg"/><Relationship Id="rId10" Type="http://schemas.openxmlformats.org/officeDocument/2006/relationships/diagramColors" Target="../diagrams/colors4.xml"/><Relationship Id="rId4" Type="http://schemas.openxmlformats.org/officeDocument/2006/relationships/image" Target="../media/image2.tiff"/><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microsoft.com/office/2007/relationships/hdphoto" Target="../media/hdphoto1.wdp"/><Relationship Id="rId7" Type="http://schemas.openxmlformats.org/officeDocument/2006/relationships/diagramData" Target="../diagrams/data5.xm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5.xml"/><Relationship Id="rId5" Type="http://schemas.openxmlformats.org/officeDocument/2006/relationships/image" Target="../media/image3.jpeg"/><Relationship Id="rId10" Type="http://schemas.openxmlformats.org/officeDocument/2006/relationships/diagramColors" Target="../diagrams/colors5.xml"/><Relationship Id="rId4" Type="http://schemas.openxmlformats.org/officeDocument/2006/relationships/image" Target="../media/image2.tiff"/><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hdphoto" Target="../media/hdphoto1.wdp"/><Relationship Id="rId7" Type="http://schemas.openxmlformats.org/officeDocument/2006/relationships/oleObject" Target="../embeddings/oleObject3.bin"/><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hdphoto" Target="../media/hdphoto1.wdp"/><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9.jpg"/><Relationship Id="rId5" Type="http://schemas.openxmlformats.org/officeDocument/2006/relationships/image" Target="../media/image3.jpeg"/><Relationship Id="rId10" Type="http://schemas.openxmlformats.org/officeDocument/2006/relationships/image" Target="../media/image18.jpg"/><Relationship Id="rId4" Type="http://schemas.openxmlformats.org/officeDocument/2006/relationships/image" Target="../media/image2.tiff"/><Relationship Id="rId9"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3" Type="http://schemas.microsoft.com/office/2007/relationships/hdphoto" Target="../media/hdphoto1.wdp"/><Relationship Id="rId7" Type="http://schemas.openxmlformats.org/officeDocument/2006/relationships/diagramData" Target="../diagrams/data6.xm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6.xml"/><Relationship Id="rId5" Type="http://schemas.openxmlformats.org/officeDocument/2006/relationships/image" Target="../media/image3.jpeg"/><Relationship Id="rId10" Type="http://schemas.openxmlformats.org/officeDocument/2006/relationships/diagramColors" Target="../diagrams/colors6.xml"/><Relationship Id="rId4" Type="http://schemas.openxmlformats.org/officeDocument/2006/relationships/image" Target="../media/image2.tiff"/><Relationship Id="rId9"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1.wdp"/><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5.jpeg"/><Relationship Id="rId5" Type="http://schemas.openxmlformats.org/officeDocument/2006/relationships/image" Target="../media/image3.jpeg"/><Relationship Id="rId10" Type="http://schemas.openxmlformats.org/officeDocument/2006/relationships/image" Target="../media/image24.jpeg"/><Relationship Id="rId4" Type="http://schemas.openxmlformats.org/officeDocument/2006/relationships/image" Target="../media/image2.tiff"/><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1.wdp"/><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0.jpeg"/><Relationship Id="rId5" Type="http://schemas.openxmlformats.org/officeDocument/2006/relationships/image" Target="../media/image3.jpeg"/><Relationship Id="rId10" Type="http://schemas.openxmlformats.org/officeDocument/2006/relationships/image" Target="../media/image29.jpeg"/><Relationship Id="rId4" Type="http://schemas.openxmlformats.org/officeDocument/2006/relationships/image" Target="../media/image2.tiff"/><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hdphoto" Target="../media/hdphoto1.wdp"/><Relationship Id="rId7"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3.jpeg"/><Relationship Id="rId10" Type="http://schemas.openxmlformats.org/officeDocument/2006/relationships/diagramColors" Target="../diagrams/colors1.xml"/><Relationship Id="rId4" Type="http://schemas.openxmlformats.org/officeDocument/2006/relationships/image" Target="../media/image2.tiff"/><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microsoft.com/office/2007/relationships/hdphoto" Target="../media/hdphoto1.wdp"/><Relationship Id="rId7" Type="http://schemas.openxmlformats.org/officeDocument/2006/relationships/oleObject" Target="../embeddings/oleObject1.bin"/><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07/relationships/hdphoto" Target="../media/hdphoto1.wdp"/><Relationship Id="rId7"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3.jpeg"/><Relationship Id="rId10" Type="http://schemas.openxmlformats.org/officeDocument/2006/relationships/diagramColors" Target="../diagrams/colors2.xml"/><Relationship Id="rId4" Type="http://schemas.openxmlformats.org/officeDocument/2006/relationships/image" Target="../media/image2.tiff"/><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hdphoto" Target="../media/hdphoto1.wdp"/><Relationship Id="rId7" Type="http://schemas.openxmlformats.org/officeDocument/2006/relationships/oleObject" Target="../embeddings/oleObject2.bin"/><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8" Type="http://schemas.openxmlformats.org/officeDocument/2006/relationships/hyperlink" Target="https://osfm.fire.ca.gov/divisions/community-wildfire-preparedness-and-mitigation/fire-plan/" TargetMode="External"/><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tiff"/><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2" name="TextBox 1"/>
          <p:cNvSpPr txBox="1"/>
          <p:nvPr/>
        </p:nvSpPr>
        <p:spPr>
          <a:xfrm>
            <a:off x="1295400" y="1893206"/>
            <a:ext cx="7924800" cy="1446550"/>
          </a:xfrm>
          <a:prstGeom prst="rect">
            <a:avLst/>
          </a:prstGeom>
          <a:noFill/>
        </p:spPr>
        <p:txBody>
          <a:bodyPr wrap="square" rtlCol="0">
            <a:spAutoFit/>
          </a:bodyPr>
          <a:lstStyle/>
          <a:p>
            <a:pPr algn="ctr"/>
            <a:r>
              <a:rPr lang="en-US" sz="4400" b="1" dirty="0"/>
              <a:t>MONO COUNTY</a:t>
            </a:r>
          </a:p>
          <a:p>
            <a:pPr algn="ctr"/>
            <a:r>
              <a:rPr lang="en-US" sz="4400" b="1" dirty="0"/>
              <a:t>CITIZENS WILDFIRE ACADEMY</a:t>
            </a:r>
          </a:p>
        </p:txBody>
      </p:sp>
      <p:sp>
        <p:nvSpPr>
          <p:cNvPr id="3" name="TextBox 2"/>
          <p:cNvSpPr txBox="1"/>
          <p:nvPr/>
        </p:nvSpPr>
        <p:spPr>
          <a:xfrm>
            <a:off x="2438400" y="3643401"/>
            <a:ext cx="5257800" cy="1384995"/>
          </a:xfrm>
          <a:prstGeom prst="rect">
            <a:avLst/>
          </a:prstGeom>
          <a:noFill/>
        </p:spPr>
        <p:txBody>
          <a:bodyPr wrap="square" rtlCol="0">
            <a:spAutoFit/>
          </a:bodyPr>
          <a:lstStyle/>
          <a:p>
            <a:pPr algn="ctr"/>
            <a:r>
              <a:rPr lang="en-US" sz="2800" dirty="0"/>
              <a:t>DAVID HAAS</a:t>
            </a:r>
          </a:p>
          <a:p>
            <a:pPr algn="ctr"/>
            <a:r>
              <a:rPr lang="en-US" sz="2800" dirty="0"/>
              <a:t>CAL FIRE</a:t>
            </a:r>
          </a:p>
          <a:p>
            <a:pPr algn="ctr"/>
            <a:r>
              <a:rPr lang="en-US" sz="2800" dirty="0"/>
              <a:t>SAN BERNARDINO UNIT FORESTER</a:t>
            </a:r>
          </a:p>
        </p:txBody>
      </p:sp>
      <p:sp>
        <p:nvSpPr>
          <p:cNvPr id="4" name="TextBox 3"/>
          <p:cNvSpPr txBox="1"/>
          <p:nvPr/>
        </p:nvSpPr>
        <p:spPr>
          <a:xfrm>
            <a:off x="4387633" y="5583659"/>
            <a:ext cx="2552700" cy="369332"/>
          </a:xfrm>
          <a:prstGeom prst="rect">
            <a:avLst/>
          </a:prstGeom>
          <a:noFill/>
        </p:spPr>
        <p:txBody>
          <a:bodyPr wrap="square" rtlCol="0">
            <a:spAutoFit/>
          </a:bodyPr>
          <a:lstStyle/>
          <a:p>
            <a:r>
              <a:rPr lang="en-US" dirty="0"/>
              <a:t>JUNE 20, 2022</a:t>
            </a:r>
          </a:p>
        </p:txBody>
      </p:sp>
    </p:spTree>
    <p:extLst>
      <p:ext uri="{BB962C8B-B14F-4D97-AF65-F5344CB8AC3E}">
        <p14:creationId xmlns:p14="http://schemas.microsoft.com/office/powerpoint/2010/main" val="3736154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sp>
        <p:nvSpPr>
          <p:cNvPr id="2" name="TextBox 1"/>
          <p:cNvSpPr txBox="1"/>
          <p:nvPr/>
        </p:nvSpPr>
        <p:spPr>
          <a:xfrm>
            <a:off x="1447800" y="1620223"/>
            <a:ext cx="6781800" cy="861774"/>
          </a:xfrm>
          <a:prstGeom prst="rect">
            <a:avLst/>
          </a:prstGeom>
          <a:noFill/>
        </p:spPr>
        <p:txBody>
          <a:bodyPr wrap="square" rtlCol="0">
            <a:spAutoFit/>
          </a:bodyPr>
          <a:lstStyle/>
          <a:p>
            <a:pPr marL="342900" indent="-342900">
              <a:buFont typeface="Arial" panose="020B0604020202020204" pitchFamily="34" charset="0"/>
              <a:buChar char="•"/>
            </a:pPr>
            <a:r>
              <a:rPr lang="en-US" sz="2600" dirty="0"/>
              <a:t>ENFORCE SRA FIRE SAFE REGULATIONS</a:t>
            </a:r>
          </a:p>
          <a:p>
            <a:pPr marL="800100" lvl="1" indent="-342900">
              <a:buFont typeface="Arial" panose="020B0604020202020204" pitchFamily="34" charset="0"/>
              <a:buChar char="•"/>
            </a:pPr>
            <a:r>
              <a:rPr lang="en-US" sz="2400" dirty="0"/>
              <a:t>CA CODE OF REGULATIONS (CCR) §1270-1276</a:t>
            </a:r>
          </a:p>
        </p:txBody>
      </p:sp>
      <p:graphicFrame>
        <p:nvGraphicFramePr>
          <p:cNvPr id="13" name="Diagram 12">
            <a:extLst>
              <a:ext uri="{FF2B5EF4-FFF2-40B4-BE49-F238E27FC236}">
                <a16:creationId xmlns:a16="http://schemas.microsoft.com/office/drawing/2014/main" id="{073A55BA-65F9-494A-BFD7-547ACBFE4C3C}"/>
              </a:ext>
            </a:extLst>
          </p:cNvPr>
          <p:cNvGraphicFramePr/>
          <p:nvPr>
            <p:extLst>
              <p:ext uri="{D42A27DB-BD31-4B8C-83A1-F6EECF244321}">
                <p14:modId xmlns:p14="http://schemas.microsoft.com/office/powerpoint/2010/main" val="1320690934"/>
              </p:ext>
            </p:extLst>
          </p:nvPr>
        </p:nvGraphicFramePr>
        <p:xfrm>
          <a:off x="1699050" y="253244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803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graphicFrame>
        <p:nvGraphicFramePr>
          <p:cNvPr id="6" name="Diagram 5"/>
          <p:cNvGraphicFramePr/>
          <p:nvPr>
            <p:extLst>
              <p:ext uri="{D42A27DB-BD31-4B8C-83A1-F6EECF244321}">
                <p14:modId xmlns:p14="http://schemas.microsoft.com/office/powerpoint/2010/main" val="1232177176"/>
              </p:ext>
            </p:extLst>
          </p:nvPr>
        </p:nvGraphicFramePr>
        <p:xfrm>
          <a:off x="1790700" y="1557076"/>
          <a:ext cx="6934199" cy="47757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880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graphicFrame>
        <p:nvGraphicFramePr>
          <p:cNvPr id="2" name="Diagram 1"/>
          <p:cNvGraphicFramePr/>
          <p:nvPr>
            <p:extLst>
              <p:ext uri="{D42A27DB-BD31-4B8C-83A1-F6EECF244321}">
                <p14:modId xmlns:p14="http://schemas.microsoft.com/office/powerpoint/2010/main" val="1935608727"/>
              </p:ext>
            </p:extLst>
          </p:nvPr>
        </p:nvGraphicFramePr>
        <p:xfrm>
          <a:off x="1447800" y="1542477"/>
          <a:ext cx="7589519" cy="4664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22189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graphicFrame>
        <p:nvGraphicFramePr>
          <p:cNvPr id="2" name="Object 1"/>
          <p:cNvGraphicFramePr>
            <a:graphicFrameLocks noChangeAspect="1"/>
          </p:cNvGraphicFramePr>
          <p:nvPr>
            <p:extLst>
              <p:ext uri="{D42A27DB-BD31-4B8C-83A1-F6EECF244321}">
                <p14:modId xmlns:p14="http://schemas.microsoft.com/office/powerpoint/2010/main" val="2081030307"/>
              </p:ext>
            </p:extLst>
          </p:nvPr>
        </p:nvGraphicFramePr>
        <p:xfrm>
          <a:off x="4777810" y="1157573"/>
          <a:ext cx="4203022" cy="5604030"/>
        </p:xfrm>
        <a:graphic>
          <a:graphicData uri="http://schemas.openxmlformats.org/presentationml/2006/ole">
            <mc:AlternateContent xmlns:mc="http://schemas.openxmlformats.org/markup-compatibility/2006">
              <mc:Choice xmlns:v="urn:schemas-microsoft-com:vml" Requires="v">
                <p:oleObj name="Acrobat Document" r:id="rId7" imgW="24688800" imgH="32918400" progId="AcroExch.Document.DC">
                  <p:embed/>
                </p:oleObj>
              </mc:Choice>
              <mc:Fallback>
                <p:oleObj name="Acrobat Document" r:id="rId7" imgW="24688800" imgH="32918400" progId="AcroExch.Document.DC">
                  <p:embed/>
                  <p:pic>
                    <p:nvPicPr>
                      <p:cNvPr id="0" name=""/>
                      <p:cNvPicPr/>
                      <p:nvPr/>
                    </p:nvPicPr>
                    <p:blipFill>
                      <a:blip r:embed="rId8"/>
                      <a:stretch>
                        <a:fillRect/>
                      </a:stretch>
                    </p:blipFill>
                    <p:spPr>
                      <a:xfrm>
                        <a:off x="4777810" y="1157573"/>
                        <a:ext cx="4203022" cy="5604030"/>
                      </a:xfrm>
                      <a:prstGeom prst="rect">
                        <a:avLst/>
                      </a:prstGeom>
                    </p:spPr>
                  </p:pic>
                </p:oleObj>
              </mc:Fallback>
            </mc:AlternateContent>
          </a:graphicData>
        </a:graphic>
      </p:graphicFrame>
      <p:sp>
        <p:nvSpPr>
          <p:cNvPr id="4" name="TextBox 3"/>
          <p:cNvSpPr txBox="1"/>
          <p:nvPr/>
        </p:nvSpPr>
        <p:spPr>
          <a:xfrm>
            <a:off x="1371600" y="4161723"/>
            <a:ext cx="3505200" cy="2031325"/>
          </a:xfrm>
          <a:prstGeom prst="rect">
            <a:avLst/>
          </a:prstGeom>
          <a:noFill/>
        </p:spPr>
        <p:txBody>
          <a:bodyPr wrap="square" rtlCol="0">
            <a:spAutoFit/>
          </a:bodyPr>
          <a:lstStyle/>
          <a:p>
            <a:r>
              <a:rPr lang="en-US" dirty="0"/>
              <a:t>Separate FHSZ maps for SRA &amp; LRA</a:t>
            </a:r>
          </a:p>
          <a:p>
            <a:pPr marL="285750" indent="-285750">
              <a:buFont typeface="Arial" panose="020B0604020202020204" pitchFamily="34" charset="0"/>
              <a:buChar char="•"/>
            </a:pPr>
            <a:r>
              <a:rPr lang="en-US" dirty="0"/>
              <a:t>SRA:</a:t>
            </a:r>
          </a:p>
          <a:p>
            <a:pPr marL="742950" lvl="1" indent="-285750">
              <a:buFont typeface="Arial" panose="020B0604020202020204" pitchFamily="34" charset="0"/>
              <a:buChar char="•"/>
            </a:pPr>
            <a:r>
              <a:rPr lang="en-US" dirty="0"/>
              <a:t>Moderate</a:t>
            </a:r>
          </a:p>
          <a:p>
            <a:pPr marL="742950" lvl="1" indent="-285750">
              <a:buFont typeface="Arial" panose="020B0604020202020204" pitchFamily="34" charset="0"/>
              <a:buChar char="•"/>
            </a:pPr>
            <a:r>
              <a:rPr lang="en-US" dirty="0"/>
              <a:t>High</a:t>
            </a:r>
          </a:p>
          <a:p>
            <a:pPr marL="742950" lvl="1" indent="-285750">
              <a:buFont typeface="Arial" panose="020B0604020202020204" pitchFamily="34" charset="0"/>
              <a:buChar char="•"/>
            </a:pPr>
            <a:r>
              <a:rPr lang="en-US" dirty="0"/>
              <a:t>Very High</a:t>
            </a:r>
          </a:p>
          <a:p>
            <a:pPr marL="285750" indent="-285750">
              <a:buFont typeface="Arial" panose="020B0604020202020204" pitchFamily="34" charset="0"/>
              <a:buChar char="•"/>
            </a:pPr>
            <a:r>
              <a:rPr lang="en-US" dirty="0"/>
              <a:t>LRA</a:t>
            </a:r>
          </a:p>
          <a:p>
            <a:pPr marL="742950" lvl="1" indent="-285750">
              <a:buFont typeface="Arial" panose="020B0604020202020204" pitchFamily="34" charset="0"/>
              <a:buChar char="•"/>
            </a:pPr>
            <a:r>
              <a:rPr lang="en-US" dirty="0"/>
              <a:t>Very High</a:t>
            </a:r>
          </a:p>
        </p:txBody>
      </p:sp>
      <p:sp>
        <p:nvSpPr>
          <p:cNvPr id="6" name="TextBox 5"/>
          <p:cNvSpPr txBox="1"/>
          <p:nvPr/>
        </p:nvSpPr>
        <p:spPr>
          <a:xfrm>
            <a:off x="1447800" y="2209800"/>
            <a:ext cx="3299250" cy="923330"/>
          </a:xfrm>
          <a:prstGeom prst="rect">
            <a:avLst/>
          </a:prstGeom>
          <a:noFill/>
        </p:spPr>
        <p:txBody>
          <a:bodyPr wrap="square" rtlCol="0">
            <a:spAutoFit/>
          </a:bodyPr>
          <a:lstStyle/>
          <a:p>
            <a:r>
              <a:rPr lang="en-US" dirty="0"/>
              <a:t>CAL FIRE mandated by PRC 4201 – 4204 &amp; GC 51175 – 89 to identify FHSZ statewide</a:t>
            </a:r>
          </a:p>
        </p:txBody>
      </p:sp>
    </p:spTree>
    <p:extLst>
      <p:ext uri="{BB962C8B-B14F-4D97-AF65-F5344CB8AC3E}">
        <p14:creationId xmlns:p14="http://schemas.microsoft.com/office/powerpoint/2010/main" val="108786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sp>
        <p:nvSpPr>
          <p:cNvPr id="6" name="TextBox 5"/>
          <p:cNvSpPr txBox="1"/>
          <p:nvPr/>
        </p:nvSpPr>
        <p:spPr>
          <a:xfrm>
            <a:off x="1525781" y="1722608"/>
            <a:ext cx="7696200" cy="369332"/>
          </a:xfrm>
          <a:prstGeom prst="rect">
            <a:avLst/>
          </a:prstGeom>
          <a:noFill/>
        </p:spPr>
        <p:txBody>
          <a:bodyPr wrap="square" rtlCol="0">
            <a:spAutoFit/>
          </a:bodyPr>
          <a:lstStyle/>
          <a:p>
            <a:pPr algn="ctr"/>
            <a:r>
              <a:rPr lang="en-US" dirty="0"/>
              <a:t>Public outreach &amp; education</a:t>
            </a:r>
          </a:p>
        </p:txBody>
      </p:sp>
      <p:pic>
        <p:nvPicPr>
          <p:cNvPr id="13" name="Picture 10" descr="rs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75540">
            <a:off x="744873" y="1987189"/>
            <a:ext cx="3124777" cy="420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008120" y="2755700"/>
            <a:ext cx="5029200" cy="339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48200" y="2286000"/>
            <a:ext cx="4191000" cy="646331"/>
          </a:xfrm>
          <a:prstGeom prst="rect">
            <a:avLst/>
          </a:prstGeom>
          <a:noFill/>
        </p:spPr>
        <p:txBody>
          <a:bodyPr wrap="square" rtlCol="0">
            <a:spAutoFit/>
          </a:bodyPr>
          <a:lstStyle/>
          <a:p>
            <a:r>
              <a:rPr lang="en-US" sz="3600" b="1" dirty="0">
                <a:solidFill>
                  <a:srgbClr val="FF0000"/>
                </a:solidFill>
              </a:rPr>
              <a:t>Readyforwildfire.org</a:t>
            </a:r>
          </a:p>
        </p:txBody>
      </p:sp>
    </p:spTree>
    <p:extLst>
      <p:ext uri="{BB962C8B-B14F-4D97-AF65-F5344CB8AC3E}">
        <p14:creationId xmlns:p14="http://schemas.microsoft.com/office/powerpoint/2010/main" val="48945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DURING AN INCIDENT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7770" y="4622450"/>
            <a:ext cx="3206230" cy="21336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9127" y="1378571"/>
            <a:ext cx="3011226" cy="218686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02" y="3154570"/>
            <a:ext cx="2812363" cy="199825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18" y="1447799"/>
            <a:ext cx="4514859" cy="1664013"/>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241" y="4800600"/>
            <a:ext cx="3850902" cy="2024829"/>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1400" y="3291950"/>
            <a:ext cx="3290397" cy="1999373"/>
          </a:xfrm>
          <a:prstGeom prst="rect">
            <a:avLst/>
          </a:prstGeom>
        </p:spPr>
      </p:pic>
      <p:sp>
        <p:nvSpPr>
          <p:cNvPr id="17" name="TextBox 16"/>
          <p:cNvSpPr txBox="1"/>
          <p:nvPr/>
        </p:nvSpPr>
        <p:spPr>
          <a:xfrm>
            <a:off x="4603655" y="2025138"/>
            <a:ext cx="1501350" cy="646331"/>
          </a:xfrm>
          <a:prstGeom prst="rect">
            <a:avLst/>
          </a:prstGeom>
          <a:noFill/>
        </p:spPr>
        <p:txBody>
          <a:bodyPr wrap="square" rtlCol="0">
            <a:spAutoFit/>
          </a:bodyPr>
          <a:lstStyle/>
          <a:p>
            <a:r>
              <a:rPr lang="en-US" dirty="0"/>
              <a:t>FIRE</a:t>
            </a:r>
          </a:p>
          <a:p>
            <a:r>
              <a:rPr lang="en-US" dirty="0"/>
              <a:t>SUPPRESSION</a:t>
            </a:r>
          </a:p>
        </p:txBody>
      </p:sp>
    </p:spTree>
    <p:extLst>
      <p:ext uri="{BB962C8B-B14F-4D97-AF65-F5344CB8AC3E}">
        <p14:creationId xmlns:p14="http://schemas.microsoft.com/office/powerpoint/2010/main" val="1127419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DURING AN INCIDENT</a:t>
            </a:r>
          </a:p>
        </p:txBody>
      </p:sp>
      <p:graphicFrame>
        <p:nvGraphicFramePr>
          <p:cNvPr id="13" name="Diagram 12"/>
          <p:cNvGraphicFramePr/>
          <p:nvPr>
            <p:extLst>
              <p:ext uri="{D42A27DB-BD31-4B8C-83A1-F6EECF244321}">
                <p14:modId xmlns:p14="http://schemas.microsoft.com/office/powerpoint/2010/main" val="2109448369"/>
              </p:ext>
            </p:extLst>
          </p:nvPr>
        </p:nvGraphicFramePr>
        <p:xfrm>
          <a:off x="1788846" y="2120455"/>
          <a:ext cx="7126553" cy="41977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p:cNvSpPr txBox="1"/>
          <p:nvPr/>
        </p:nvSpPr>
        <p:spPr>
          <a:xfrm>
            <a:off x="2319785" y="1492032"/>
            <a:ext cx="6108192" cy="707886"/>
          </a:xfrm>
          <a:prstGeom prst="rect">
            <a:avLst/>
          </a:prstGeom>
          <a:noFill/>
        </p:spPr>
        <p:txBody>
          <a:bodyPr wrap="square" rtlCol="0">
            <a:spAutoFit/>
          </a:bodyPr>
          <a:lstStyle/>
          <a:p>
            <a:r>
              <a:rPr lang="en-US" sz="4000" dirty="0"/>
              <a:t>INCIDENT MANAGEMENT</a:t>
            </a:r>
          </a:p>
        </p:txBody>
      </p:sp>
      <p:sp>
        <p:nvSpPr>
          <p:cNvPr id="16" name="Rectangle 15"/>
          <p:cNvSpPr/>
          <p:nvPr/>
        </p:nvSpPr>
        <p:spPr>
          <a:xfrm>
            <a:off x="3124200" y="3124200"/>
            <a:ext cx="4433131" cy="20574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665720" y="3570030"/>
            <a:ext cx="1371600" cy="646331"/>
          </a:xfrm>
          <a:prstGeom prst="rect">
            <a:avLst/>
          </a:prstGeom>
          <a:noFill/>
        </p:spPr>
        <p:txBody>
          <a:bodyPr wrap="square" rtlCol="0">
            <a:spAutoFit/>
          </a:bodyPr>
          <a:lstStyle/>
          <a:p>
            <a:r>
              <a:rPr lang="en-US" dirty="0"/>
              <a:t>COMMAND STAFF</a:t>
            </a:r>
          </a:p>
        </p:txBody>
      </p:sp>
      <p:sp>
        <p:nvSpPr>
          <p:cNvPr id="19" name="Rectangle 18"/>
          <p:cNvSpPr/>
          <p:nvPr/>
        </p:nvSpPr>
        <p:spPr>
          <a:xfrm>
            <a:off x="1600200" y="5257800"/>
            <a:ext cx="7437120" cy="1143000"/>
          </a:xfrm>
          <a:prstGeom prst="rect">
            <a:avLst/>
          </a:prstGeom>
          <a:noFill/>
          <a:ln>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64466" y="6452575"/>
            <a:ext cx="3276600" cy="369332"/>
          </a:xfrm>
          <a:prstGeom prst="rect">
            <a:avLst/>
          </a:prstGeom>
          <a:noFill/>
        </p:spPr>
        <p:txBody>
          <a:bodyPr wrap="square" rtlCol="0">
            <a:spAutoFit/>
          </a:bodyPr>
          <a:lstStyle/>
          <a:p>
            <a:r>
              <a:rPr lang="en-US" dirty="0"/>
              <a:t>GENERAL STAFF</a:t>
            </a:r>
          </a:p>
        </p:txBody>
      </p:sp>
    </p:spTree>
    <p:extLst>
      <p:ext uri="{BB962C8B-B14F-4D97-AF65-F5344CB8AC3E}">
        <p14:creationId xmlns:p14="http://schemas.microsoft.com/office/powerpoint/2010/main" val="53574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AFTER AN INCIDENT</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69" y="1421532"/>
            <a:ext cx="3352800" cy="25146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0812" y="1330233"/>
            <a:ext cx="3535760" cy="2651820"/>
          </a:xfrm>
          <a:prstGeom prst="rect">
            <a:avLst/>
          </a:prstGeom>
        </p:spPr>
      </p:pic>
      <p:pic>
        <p:nvPicPr>
          <p:cNvPr id="21" name="Picture 20"/>
          <p:cNvPicPr/>
          <p:nvPr/>
        </p:nvPicPr>
        <p:blipFill>
          <a:blip r:embed="rId9" cstate="print">
            <a:extLst>
              <a:ext uri="{28A0092B-C50C-407E-A947-70E740481C1C}">
                <a14:useLocalDpi xmlns:a14="http://schemas.microsoft.com/office/drawing/2010/main" val="0"/>
              </a:ext>
            </a:extLst>
          </a:blip>
          <a:stretch>
            <a:fillRect/>
          </a:stretch>
        </p:blipFill>
        <p:spPr>
          <a:xfrm rot="5400000">
            <a:off x="3036113" y="3600768"/>
            <a:ext cx="3813175" cy="2860040"/>
          </a:xfrm>
          <a:prstGeom prst="rect">
            <a:avLst/>
          </a:prstGeom>
        </p:spPr>
      </p:pic>
      <p:pic>
        <p:nvPicPr>
          <p:cNvPr id="17" name="Picture 16"/>
          <p:cNvPicPr/>
          <p:nvPr/>
        </p:nvPicPr>
        <p:blipFill>
          <a:blip r:embed="rId10" cstate="print">
            <a:extLst>
              <a:ext uri="{28A0092B-C50C-407E-A947-70E740481C1C}">
                <a14:useLocalDpi xmlns:a14="http://schemas.microsoft.com/office/drawing/2010/main" val="0"/>
              </a:ext>
            </a:extLst>
          </a:blip>
          <a:stretch>
            <a:fillRect/>
          </a:stretch>
        </p:blipFill>
        <p:spPr>
          <a:xfrm>
            <a:off x="108832" y="4103514"/>
            <a:ext cx="3673475" cy="2583815"/>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4439" y="3631823"/>
            <a:ext cx="2391674" cy="3188899"/>
          </a:xfrm>
          <a:prstGeom prst="rect">
            <a:avLst/>
          </a:prstGeom>
        </p:spPr>
      </p:pic>
      <p:sp>
        <p:nvSpPr>
          <p:cNvPr id="6" name="TextBox 5"/>
          <p:cNvSpPr txBox="1"/>
          <p:nvPr/>
        </p:nvSpPr>
        <p:spPr>
          <a:xfrm>
            <a:off x="3550585" y="1992540"/>
            <a:ext cx="1910204" cy="646331"/>
          </a:xfrm>
          <a:prstGeom prst="rect">
            <a:avLst/>
          </a:prstGeom>
          <a:noFill/>
        </p:spPr>
        <p:txBody>
          <a:bodyPr wrap="square" rtlCol="0">
            <a:spAutoFit/>
          </a:bodyPr>
          <a:lstStyle/>
          <a:p>
            <a:pPr algn="ctr"/>
            <a:r>
              <a:rPr lang="en-US" dirty="0"/>
              <a:t>SUPPRESSION REPAIR</a:t>
            </a:r>
          </a:p>
        </p:txBody>
      </p:sp>
    </p:spTree>
    <p:extLst>
      <p:ext uri="{BB962C8B-B14F-4D97-AF65-F5344CB8AC3E}">
        <p14:creationId xmlns:p14="http://schemas.microsoft.com/office/powerpoint/2010/main" val="307013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AFTER AN INCIDENT</a:t>
            </a:r>
          </a:p>
        </p:txBody>
      </p:sp>
      <p:sp>
        <p:nvSpPr>
          <p:cNvPr id="6" name="TextBox 5"/>
          <p:cNvSpPr txBox="1"/>
          <p:nvPr/>
        </p:nvSpPr>
        <p:spPr>
          <a:xfrm>
            <a:off x="2362200" y="1572401"/>
            <a:ext cx="7315200" cy="461665"/>
          </a:xfrm>
          <a:prstGeom prst="rect">
            <a:avLst/>
          </a:prstGeom>
          <a:noFill/>
        </p:spPr>
        <p:txBody>
          <a:bodyPr wrap="square" rtlCol="0">
            <a:spAutoFit/>
          </a:bodyPr>
          <a:lstStyle/>
          <a:p>
            <a:r>
              <a:rPr lang="en-US" sz="2400" b="1" u="sng" dirty="0"/>
              <a:t>W</a:t>
            </a:r>
            <a:r>
              <a:rPr lang="en-US" sz="2400" dirty="0"/>
              <a:t>ATERSHED </a:t>
            </a:r>
            <a:r>
              <a:rPr lang="en-US" sz="2400" b="1" u="sng" dirty="0"/>
              <a:t>E</a:t>
            </a:r>
            <a:r>
              <a:rPr lang="en-US" sz="2400" dirty="0"/>
              <a:t>MERGENCY </a:t>
            </a:r>
            <a:r>
              <a:rPr lang="en-US" sz="2400" b="1" u="sng" dirty="0"/>
              <a:t>R</a:t>
            </a:r>
            <a:r>
              <a:rPr lang="en-US" sz="2400" dirty="0"/>
              <a:t>ESPONSE </a:t>
            </a:r>
            <a:r>
              <a:rPr lang="en-US" sz="2400" b="1" u="sng" dirty="0"/>
              <a:t>T</a:t>
            </a:r>
            <a:r>
              <a:rPr lang="en-US" sz="2400" dirty="0"/>
              <a:t>EAM</a:t>
            </a:r>
            <a:endParaRPr lang="en-US" sz="2400" b="1" u="sng" dirty="0"/>
          </a:p>
        </p:txBody>
      </p:sp>
      <p:sp>
        <p:nvSpPr>
          <p:cNvPr id="13" name="TextBox 12"/>
          <p:cNvSpPr txBox="1"/>
          <p:nvPr/>
        </p:nvSpPr>
        <p:spPr>
          <a:xfrm>
            <a:off x="2613450" y="1900830"/>
            <a:ext cx="4267200" cy="369332"/>
          </a:xfrm>
          <a:prstGeom prst="rect">
            <a:avLst/>
          </a:prstGeom>
          <a:noFill/>
        </p:spPr>
        <p:txBody>
          <a:bodyPr wrap="square" rtlCol="0">
            <a:spAutoFit/>
          </a:bodyPr>
          <a:lstStyle/>
          <a:p>
            <a:pPr marL="285750" indent="-285750">
              <a:buFont typeface="Arial" panose="020B0604020202020204" pitchFamily="34" charset="0"/>
              <a:buChar char="•"/>
            </a:pPr>
            <a:r>
              <a:rPr lang="en-US" dirty="0"/>
              <a:t>Post-fire watershed restoration/recovery</a:t>
            </a:r>
          </a:p>
        </p:txBody>
      </p:sp>
      <p:pic>
        <p:nvPicPr>
          <p:cNvPr id="21" name="Picture 2" descr="Image050-KOA campground, Nov 7, 2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816" y="2203319"/>
            <a:ext cx="3866089" cy="289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IMG_21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81" y="1504377"/>
            <a:ext cx="2082800" cy="3124200"/>
          </a:xfrm>
          <a:prstGeom prst="rect">
            <a:avLst/>
          </a:prstGeom>
          <a:ln/>
        </p:spPr>
        <p:style>
          <a:lnRef idx="3">
            <a:schemeClr val="lt1"/>
          </a:lnRef>
          <a:fillRef idx="1">
            <a:schemeClr val="dk1"/>
          </a:fillRef>
          <a:effectRef idx="1">
            <a:schemeClr val="dk1"/>
          </a:effectRef>
          <a:fontRef idx="minor">
            <a:schemeClr val="lt1"/>
          </a:fontRef>
        </p:style>
      </p:pic>
      <p:pic>
        <p:nvPicPr>
          <p:cNvPr id="23" name="Picture 2" descr="C:\Users\pcaffera\Documents\fire materials\2015 post fire assessment\2015 post fire assessment (lap top)\Valley Fire\Photos\ValleyPhotos\Heli_Korinn-Stanish\DSC_478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307" y="4751137"/>
            <a:ext cx="3392103" cy="2264280"/>
          </a:xfrm>
          <a:prstGeom prst="rect">
            <a:avLst/>
          </a:prstGeom>
          <a:ln/>
        </p:spPr>
        <p:style>
          <a:lnRef idx="3">
            <a:schemeClr val="lt1"/>
          </a:lnRef>
          <a:fillRef idx="1">
            <a:schemeClr val="dk1"/>
          </a:fillRef>
          <a:effectRef idx="1">
            <a:schemeClr val="dk1"/>
          </a:effectRef>
          <a:fontRef idx="minor">
            <a:schemeClr val="lt1"/>
          </a:fontRef>
        </p:style>
      </p:pic>
      <p:pic>
        <p:nvPicPr>
          <p:cNvPr id="24" name="Picture 2" descr="C:\Users\pcaffera\Documents\fire materials\2015 post fire assessment\2015 post fire assessment (lap top)\Valley Fire\Photos\ValleyPhotos\Good photos for report\IMG_022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1400" y="2236584"/>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3052181" y="4437482"/>
            <a:ext cx="3810000" cy="2525024"/>
          </a:xfrm>
          <a:prstGeom prst="rect">
            <a:avLst/>
          </a:prstGeom>
        </p:spPr>
      </p:pic>
      <p:pic>
        <p:nvPicPr>
          <p:cNvPr id="25" name="Picture 2" descr="C:\Users\pcaffera\Documents\fire materials\2015 post fire assessment\2015 post fire assessment (lap top)\Valley Fire\Photos\ValleyPhotos\TrevorPhotos\10072015\20151007_1427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06498" y="3231491"/>
            <a:ext cx="201453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89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563461" y="1645920"/>
            <a:ext cx="8580539" cy="830997"/>
          </a:xfrm>
          <a:prstGeom prst="rect">
            <a:avLst/>
          </a:prstGeom>
          <a:noFill/>
        </p:spPr>
        <p:txBody>
          <a:bodyPr wrap="square" rtlCol="0">
            <a:spAutoFit/>
          </a:bodyPr>
          <a:lstStyle/>
          <a:p>
            <a:pPr algn="ctr"/>
            <a:r>
              <a:rPr lang="en-US" sz="4800" b="1" dirty="0"/>
              <a:t>THANK YOU!!</a:t>
            </a:r>
          </a:p>
        </p:txBody>
      </p:sp>
      <p:sp>
        <p:nvSpPr>
          <p:cNvPr id="7" name="TextBox 6"/>
          <p:cNvSpPr txBox="1"/>
          <p:nvPr/>
        </p:nvSpPr>
        <p:spPr>
          <a:xfrm>
            <a:off x="1872482" y="3049395"/>
            <a:ext cx="6324600" cy="2554545"/>
          </a:xfrm>
          <a:prstGeom prst="rect">
            <a:avLst/>
          </a:prstGeom>
          <a:noFill/>
        </p:spPr>
        <p:txBody>
          <a:bodyPr wrap="square" rtlCol="0">
            <a:spAutoFit/>
          </a:bodyPr>
          <a:lstStyle/>
          <a:p>
            <a:pPr algn="ctr"/>
            <a:r>
              <a:rPr lang="en-US" sz="3200" dirty="0"/>
              <a:t>DAVID HAAS</a:t>
            </a:r>
          </a:p>
          <a:p>
            <a:pPr algn="ctr"/>
            <a:r>
              <a:rPr lang="en-US" sz="3200" dirty="0"/>
              <a:t>CAL FIRE</a:t>
            </a:r>
          </a:p>
          <a:p>
            <a:pPr algn="ctr"/>
            <a:r>
              <a:rPr lang="en-US" sz="3200" dirty="0"/>
              <a:t>SAN BERNARDINO UNIT FORESTER</a:t>
            </a:r>
          </a:p>
          <a:p>
            <a:pPr algn="ctr"/>
            <a:r>
              <a:rPr lang="en-US" sz="3200" dirty="0"/>
              <a:t>(909) 253-6632</a:t>
            </a:r>
          </a:p>
          <a:p>
            <a:pPr algn="ctr"/>
            <a:r>
              <a:rPr lang="en-US" sz="3200" dirty="0"/>
              <a:t>David.Haas@fire.ca.gov</a:t>
            </a:r>
          </a:p>
        </p:txBody>
      </p:sp>
    </p:spTree>
    <p:extLst>
      <p:ext uri="{BB962C8B-B14F-4D97-AF65-F5344CB8AC3E}">
        <p14:creationId xmlns:p14="http://schemas.microsoft.com/office/powerpoint/2010/main" val="692309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2" name="TextBox 1"/>
          <p:cNvSpPr txBox="1"/>
          <p:nvPr/>
        </p:nvSpPr>
        <p:spPr>
          <a:xfrm>
            <a:off x="762000" y="174203"/>
            <a:ext cx="7924800" cy="1446550"/>
          </a:xfrm>
          <a:prstGeom prst="rect">
            <a:avLst/>
          </a:prstGeom>
          <a:noFill/>
        </p:spPr>
        <p:txBody>
          <a:bodyPr wrap="square" rtlCol="0">
            <a:spAutoFit/>
          </a:bodyPr>
          <a:lstStyle/>
          <a:p>
            <a:pPr algn="ctr"/>
            <a:r>
              <a:rPr lang="en-US" sz="4400" b="1" dirty="0"/>
              <a:t>MONO COUNTY</a:t>
            </a:r>
          </a:p>
          <a:p>
            <a:pPr algn="ctr"/>
            <a:r>
              <a:rPr lang="en-US" sz="4400" b="1" dirty="0"/>
              <a:t>CITIZENS WILDFIRE ACADEMY</a:t>
            </a:r>
          </a:p>
        </p:txBody>
      </p:sp>
      <p:sp>
        <p:nvSpPr>
          <p:cNvPr id="13" name="TextBox 12"/>
          <p:cNvSpPr txBox="1"/>
          <p:nvPr/>
        </p:nvSpPr>
        <p:spPr>
          <a:xfrm>
            <a:off x="2206704" y="1873784"/>
            <a:ext cx="6579156" cy="4216539"/>
          </a:xfrm>
          <a:prstGeom prst="rect">
            <a:avLst/>
          </a:prstGeom>
          <a:noFill/>
        </p:spPr>
        <p:txBody>
          <a:bodyPr wrap="square" rtlCol="0">
            <a:spAutoFit/>
          </a:bodyPr>
          <a:lstStyle/>
          <a:p>
            <a:pPr marL="285750" indent="-285750">
              <a:buFont typeface="Wingdings" panose="05000000000000000000" pitchFamily="2" charset="2"/>
              <a:buChar char="Ø"/>
            </a:pPr>
            <a:r>
              <a:rPr lang="en-US" sz="4000" b="1" dirty="0">
                <a:solidFill>
                  <a:srgbClr val="92D050"/>
                </a:solidFill>
              </a:rPr>
              <a:t>WHO ARE WE?</a:t>
            </a:r>
          </a:p>
          <a:p>
            <a:pPr marL="285750" indent="-285750">
              <a:buFont typeface="Wingdings" panose="05000000000000000000" pitchFamily="2" charset="2"/>
              <a:buChar char="Ø"/>
            </a:pPr>
            <a:r>
              <a:rPr lang="en-US" sz="4000" b="1" dirty="0">
                <a:solidFill>
                  <a:srgbClr val="92D050"/>
                </a:solidFill>
              </a:rPr>
              <a:t>WHERE DO WE WORK?</a:t>
            </a:r>
          </a:p>
          <a:p>
            <a:pPr marL="285750" indent="-285750">
              <a:buFont typeface="Wingdings" panose="05000000000000000000" pitchFamily="2" charset="2"/>
              <a:buChar char="Ø"/>
            </a:pPr>
            <a:r>
              <a:rPr lang="en-US" sz="4000" b="1" dirty="0">
                <a:solidFill>
                  <a:srgbClr val="92D050"/>
                </a:solidFill>
              </a:rPr>
              <a:t>WHAT DO WE DO…?</a:t>
            </a:r>
          </a:p>
          <a:p>
            <a:pPr marL="1200150" lvl="2" indent="-285750">
              <a:buFont typeface="Wingdings" panose="05000000000000000000" pitchFamily="2" charset="2"/>
              <a:buChar char="Ø"/>
            </a:pPr>
            <a:r>
              <a:rPr lang="en-US" sz="3600" b="1" dirty="0">
                <a:solidFill>
                  <a:srgbClr val="92D050"/>
                </a:solidFill>
              </a:rPr>
              <a:t>PRE-FIRE</a:t>
            </a:r>
          </a:p>
          <a:p>
            <a:pPr marL="1200150" lvl="2" indent="-285750">
              <a:buFont typeface="Wingdings" panose="05000000000000000000" pitchFamily="2" charset="2"/>
              <a:buChar char="Ø"/>
            </a:pPr>
            <a:r>
              <a:rPr lang="en-US" sz="3600" b="1" dirty="0">
                <a:solidFill>
                  <a:srgbClr val="92D050"/>
                </a:solidFill>
              </a:rPr>
              <a:t>DURING AN INCIDENT</a:t>
            </a:r>
          </a:p>
          <a:p>
            <a:pPr marL="1200150" lvl="2" indent="-285750">
              <a:buFont typeface="Wingdings" panose="05000000000000000000" pitchFamily="2" charset="2"/>
              <a:buChar char="Ø"/>
            </a:pPr>
            <a:r>
              <a:rPr lang="en-US" sz="3600" b="1" dirty="0">
                <a:solidFill>
                  <a:srgbClr val="92D050"/>
                </a:solidFill>
              </a:rPr>
              <a:t>AFTER AN INCIDENT</a:t>
            </a:r>
          </a:p>
          <a:p>
            <a:pPr lvl="1"/>
            <a:endParaRPr lang="en-US" sz="4000" b="1" dirty="0">
              <a:solidFill>
                <a:srgbClr val="92D050"/>
              </a:solidFill>
            </a:endParaRPr>
          </a:p>
        </p:txBody>
      </p:sp>
    </p:spTree>
    <p:extLst>
      <p:ext uri="{BB962C8B-B14F-4D97-AF65-F5344CB8AC3E}">
        <p14:creationId xmlns:p14="http://schemas.microsoft.com/office/powerpoint/2010/main" val="119379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4"/>
          <p:cNvSpPr txBox="1">
            <a:spLocks noChangeArrowheads="1"/>
          </p:cNvSpPr>
          <p:nvPr/>
        </p:nvSpPr>
        <p:spPr>
          <a:xfrm>
            <a:off x="0" y="342900"/>
            <a:ext cx="9296400" cy="1143000"/>
          </a:xfrm>
          <a:prstGeom prst="rect">
            <a:avLst/>
          </a:prstGeom>
          <a:no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buFontTx/>
              <a:buNone/>
            </a:pPr>
            <a:endParaRPr lang="en-US" altLang="en-US" sz="3600" b="1" dirty="0">
              <a:solidFill>
                <a:schemeClr val="tx1"/>
              </a:solidFill>
              <a:latin typeface="Arial" charset="0"/>
            </a:endParaRP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2" name="TextBox 1"/>
          <p:cNvSpPr txBox="1"/>
          <p:nvPr/>
        </p:nvSpPr>
        <p:spPr>
          <a:xfrm>
            <a:off x="456780" y="455004"/>
            <a:ext cx="8580539" cy="830997"/>
          </a:xfrm>
          <a:prstGeom prst="rect">
            <a:avLst/>
          </a:prstGeom>
          <a:noFill/>
        </p:spPr>
        <p:txBody>
          <a:bodyPr wrap="square" rtlCol="0">
            <a:spAutoFit/>
          </a:bodyPr>
          <a:lstStyle/>
          <a:p>
            <a:pPr algn="ctr"/>
            <a:r>
              <a:rPr lang="en-US" sz="4800" b="1" dirty="0"/>
              <a:t>CAL FIRE</a:t>
            </a:r>
          </a:p>
        </p:txBody>
      </p:sp>
      <p:graphicFrame>
        <p:nvGraphicFramePr>
          <p:cNvPr id="4" name="Diagram 3"/>
          <p:cNvGraphicFramePr/>
          <p:nvPr>
            <p:extLst>
              <p:ext uri="{D42A27DB-BD31-4B8C-83A1-F6EECF244321}">
                <p14:modId xmlns:p14="http://schemas.microsoft.com/office/powerpoint/2010/main" val="42296492"/>
              </p:ext>
            </p:extLst>
          </p:nvPr>
        </p:nvGraphicFramePr>
        <p:xfrm>
          <a:off x="1905000" y="1435764"/>
          <a:ext cx="6744050" cy="43726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1447800" y="5616277"/>
            <a:ext cx="7696199" cy="646331"/>
          </a:xfrm>
          <a:prstGeom prst="rect">
            <a:avLst/>
          </a:prstGeom>
          <a:noFill/>
        </p:spPr>
        <p:txBody>
          <a:bodyPr wrap="square" rtlCol="0">
            <a:spAutoFit/>
          </a:bodyPr>
          <a:lstStyle/>
          <a:p>
            <a:r>
              <a:rPr lang="en-US" dirty="0"/>
              <a:t>Mission: The Department of Forestry and Fire Protection serves and safeguards the people and protects the property and resources of California</a:t>
            </a:r>
          </a:p>
        </p:txBody>
      </p:sp>
    </p:spTree>
    <p:extLst>
      <p:ext uri="{BB962C8B-B14F-4D97-AF65-F5344CB8AC3E}">
        <p14:creationId xmlns:p14="http://schemas.microsoft.com/office/powerpoint/2010/main" val="3974806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2683811" y="128948"/>
            <a:ext cx="8580539" cy="830997"/>
          </a:xfrm>
          <a:prstGeom prst="rect">
            <a:avLst/>
          </a:prstGeom>
          <a:noFill/>
        </p:spPr>
        <p:txBody>
          <a:bodyPr wrap="square" rtlCol="0">
            <a:spAutoFit/>
          </a:bodyPr>
          <a:lstStyle/>
          <a:p>
            <a:pPr algn="ctr"/>
            <a:r>
              <a:rPr lang="en-US" sz="4800" b="1" dirty="0"/>
              <a:t>CAL FIRE</a:t>
            </a:r>
          </a:p>
        </p:txBody>
      </p:sp>
      <p:graphicFrame>
        <p:nvGraphicFramePr>
          <p:cNvPr id="2" name="Object 1"/>
          <p:cNvGraphicFramePr>
            <a:graphicFrameLocks noChangeAspect="1"/>
          </p:cNvGraphicFramePr>
          <p:nvPr>
            <p:extLst>
              <p:ext uri="{D42A27DB-BD31-4B8C-83A1-F6EECF244321}">
                <p14:modId xmlns:p14="http://schemas.microsoft.com/office/powerpoint/2010/main" val="642231117"/>
              </p:ext>
            </p:extLst>
          </p:nvPr>
        </p:nvGraphicFramePr>
        <p:xfrm>
          <a:off x="217233" y="250830"/>
          <a:ext cx="4829628" cy="6439504"/>
        </p:xfrm>
        <a:graphic>
          <a:graphicData uri="http://schemas.openxmlformats.org/presentationml/2006/ole">
            <mc:AlternateContent xmlns:mc="http://schemas.openxmlformats.org/markup-compatibility/2006">
              <mc:Choice xmlns:v="urn:schemas-microsoft-com:vml" Requires="v">
                <p:oleObj name="Acrobat Document" r:id="rId7" imgW="24688800" imgH="32918400" progId="AcroExch.Document.DC">
                  <p:embed/>
                </p:oleObj>
              </mc:Choice>
              <mc:Fallback>
                <p:oleObj name="Acrobat Document" r:id="rId7" imgW="24688800" imgH="32918400" progId="AcroExch.Document.DC">
                  <p:embed/>
                  <p:pic>
                    <p:nvPicPr>
                      <p:cNvPr id="0" name=""/>
                      <p:cNvPicPr/>
                      <p:nvPr/>
                    </p:nvPicPr>
                    <p:blipFill>
                      <a:blip r:embed="rId8"/>
                      <a:stretch>
                        <a:fillRect/>
                      </a:stretch>
                    </p:blipFill>
                    <p:spPr>
                      <a:xfrm>
                        <a:off x="217233" y="250830"/>
                        <a:ext cx="4829628" cy="6439504"/>
                      </a:xfrm>
                      <a:prstGeom prst="rect">
                        <a:avLst/>
                      </a:prstGeom>
                    </p:spPr>
                  </p:pic>
                </p:oleObj>
              </mc:Fallback>
            </mc:AlternateContent>
          </a:graphicData>
        </a:graphic>
      </p:graphicFrame>
      <p:sp>
        <p:nvSpPr>
          <p:cNvPr id="3" name="TextBox 2"/>
          <p:cNvSpPr txBox="1"/>
          <p:nvPr/>
        </p:nvSpPr>
        <p:spPr>
          <a:xfrm>
            <a:off x="5295553" y="2497258"/>
            <a:ext cx="3651306" cy="2585323"/>
          </a:xfrm>
          <a:prstGeom prst="rect">
            <a:avLst/>
          </a:prstGeom>
          <a:noFill/>
        </p:spPr>
        <p:txBody>
          <a:bodyPr wrap="square" rtlCol="0">
            <a:spAutoFit/>
          </a:bodyPr>
          <a:lstStyle/>
          <a:p>
            <a:pPr marL="285750" indent="-285750">
              <a:buFont typeface="Arial" panose="020B0604020202020204" pitchFamily="34" charset="0"/>
              <a:buChar char="•"/>
            </a:pPr>
            <a:r>
              <a:rPr lang="en-US" dirty="0"/>
              <a:t>21 Administrative Units</a:t>
            </a:r>
          </a:p>
          <a:p>
            <a:pPr marL="742950" lvl="1" indent="-285750">
              <a:buFont typeface="Arial" panose="020B0604020202020204" pitchFamily="34" charset="0"/>
              <a:buChar char="•"/>
            </a:pPr>
            <a:r>
              <a:rPr lang="en-US" dirty="0"/>
              <a:t>Divided into 2 Regions</a:t>
            </a:r>
          </a:p>
          <a:p>
            <a:pPr marL="285750" indent="-285750">
              <a:buFont typeface="Arial" panose="020B0604020202020204" pitchFamily="34" charset="0"/>
              <a:buChar char="•"/>
            </a:pPr>
            <a:r>
              <a:rPr lang="en-US" dirty="0"/>
              <a:t>6 Contract Counties</a:t>
            </a:r>
          </a:p>
          <a:p>
            <a:pPr marL="742950" lvl="1" indent="-285750">
              <a:buFont typeface="Arial" panose="020B0604020202020204" pitchFamily="34" charset="0"/>
              <a:buChar char="•"/>
            </a:pPr>
            <a:r>
              <a:rPr lang="en-US" dirty="0"/>
              <a:t>Kern</a:t>
            </a:r>
          </a:p>
          <a:p>
            <a:pPr marL="742950" lvl="1" indent="-285750">
              <a:buFont typeface="Arial" panose="020B0604020202020204" pitchFamily="34" charset="0"/>
              <a:buChar char="•"/>
            </a:pPr>
            <a:r>
              <a:rPr lang="en-US" dirty="0"/>
              <a:t>Los Angeles</a:t>
            </a:r>
          </a:p>
          <a:p>
            <a:pPr marL="742950" lvl="1" indent="-285750">
              <a:buFont typeface="Arial" panose="020B0604020202020204" pitchFamily="34" charset="0"/>
              <a:buChar char="•"/>
            </a:pPr>
            <a:r>
              <a:rPr lang="en-US" dirty="0"/>
              <a:t>Marin</a:t>
            </a:r>
          </a:p>
          <a:p>
            <a:pPr marL="742950" lvl="1" indent="-285750">
              <a:buFont typeface="Arial" panose="020B0604020202020204" pitchFamily="34" charset="0"/>
              <a:buChar char="•"/>
            </a:pPr>
            <a:r>
              <a:rPr lang="en-US" dirty="0"/>
              <a:t>Orange</a:t>
            </a:r>
          </a:p>
          <a:p>
            <a:pPr marL="742950" lvl="1" indent="-285750">
              <a:buFont typeface="Arial" panose="020B0604020202020204" pitchFamily="34" charset="0"/>
              <a:buChar char="•"/>
            </a:pPr>
            <a:r>
              <a:rPr lang="en-US" dirty="0"/>
              <a:t>Santa Barbara</a:t>
            </a:r>
          </a:p>
          <a:p>
            <a:pPr marL="742950" lvl="1" indent="-285750">
              <a:buFont typeface="Arial" panose="020B0604020202020204" pitchFamily="34" charset="0"/>
              <a:buChar char="•"/>
            </a:pPr>
            <a:r>
              <a:rPr lang="en-US" dirty="0"/>
              <a:t>Ventura</a:t>
            </a:r>
          </a:p>
        </p:txBody>
      </p:sp>
    </p:spTree>
    <p:extLst>
      <p:ext uri="{BB962C8B-B14F-4D97-AF65-F5344CB8AC3E}">
        <p14:creationId xmlns:p14="http://schemas.microsoft.com/office/powerpoint/2010/main" val="108098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441721"/>
            <a:ext cx="8580539" cy="830997"/>
          </a:xfrm>
          <a:prstGeom prst="rect">
            <a:avLst/>
          </a:prstGeom>
          <a:noFill/>
        </p:spPr>
        <p:txBody>
          <a:bodyPr wrap="square" rtlCol="0">
            <a:spAutoFit/>
          </a:bodyPr>
          <a:lstStyle/>
          <a:p>
            <a:pPr algn="ctr"/>
            <a:r>
              <a:rPr lang="en-US" sz="4800" b="1" dirty="0"/>
              <a:t>SAN BERNARDINO UNIT</a:t>
            </a:r>
          </a:p>
        </p:txBody>
      </p:sp>
      <p:graphicFrame>
        <p:nvGraphicFramePr>
          <p:cNvPr id="3" name="Diagram 2"/>
          <p:cNvGraphicFramePr/>
          <p:nvPr>
            <p:extLst>
              <p:ext uri="{D42A27DB-BD31-4B8C-83A1-F6EECF244321}">
                <p14:modId xmlns:p14="http://schemas.microsoft.com/office/powerpoint/2010/main" val="545460597"/>
              </p:ext>
            </p:extLst>
          </p:nvPr>
        </p:nvGraphicFramePr>
        <p:xfrm>
          <a:off x="1524000" y="1750366"/>
          <a:ext cx="7162800" cy="45611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1284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2109707" y="466189"/>
            <a:ext cx="8580539" cy="830997"/>
          </a:xfrm>
          <a:prstGeom prst="rect">
            <a:avLst/>
          </a:prstGeom>
          <a:noFill/>
        </p:spPr>
        <p:txBody>
          <a:bodyPr wrap="square" rtlCol="0">
            <a:spAutoFit/>
          </a:bodyPr>
          <a:lstStyle/>
          <a:p>
            <a:pPr algn="ctr"/>
            <a:r>
              <a:rPr lang="en-US" sz="4800" b="1" dirty="0"/>
              <a:t>JURISDICTION</a:t>
            </a:r>
          </a:p>
        </p:txBody>
      </p:sp>
      <p:graphicFrame>
        <p:nvGraphicFramePr>
          <p:cNvPr id="2" name="Object 1"/>
          <p:cNvGraphicFramePr>
            <a:graphicFrameLocks noChangeAspect="1"/>
          </p:cNvGraphicFramePr>
          <p:nvPr>
            <p:extLst>
              <p:ext uri="{D42A27DB-BD31-4B8C-83A1-F6EECF244321}">
                <p14:modId xmlns:p14="http://schemas.microsoft.com/office/powerpoint/2010/main" val="4058431096"/>
              </p:ext>
            </p:extLst>
          </p:nvPr>
        </p:nvGraphicFramePr>
        <p:xfrm>
          <a:off x="4407265" y="603806"/>
          <a:ext cx="4724400" cy="6114491"/>
        </p:xfrm>
        <a:graphic>
          <a:graphicData uri="http://schemas.openxmlformats.org/presentationml/2006/ole">
            <mc:AlternateContent xmlns:mc="http://schemas.openxmlformats.org/markup-compatibility/2006">
              <mc:Choice xmlns:v="urn:schemas-microsoft-com:vml" Requires="v">
                <p:oleObj name="Acrobat Document" r:id="rId7" imgW="5829257" imgH="7543800" progId="AcroExch.Document.DC">
                  <p:embed/>
                </p:oleObj>
              </mc:Choice>
              <mc:Fallback>
                <p:oleObj name="Acrobat Document" r:id="rId7" imgW="5829257" imgH="7543800" progId="AcroExch.Document.DC">
                  <p:embed/>
                  <p:pic>
                    <p:nvPicPr>
                      <p:cNvPr id="0" name=""/>
                      <p:cNvPicPr/>
                      <p:nvPr/>
                    </p:nvPicPr>
                    <p:blipFill>
                      <a:blip r:embed="rId8"/>
                      <a:stretch>
                        <a:fillRect/>
                      </a:stretch>
                    </p:blipFill>
                    <p:spPr>
                      <a:xfrm>
                        <a:off x="4407265" y="603806"/>
                        <a:ext cx="4724400" cy="6114491"/>
                      </a:xfrm>
                      <a:prstGeom prst="rect">
                        <a:avLst/>
                      </a:prstGeom>
                    </p:spPr>
                  </p:pic>
                </p:oleObj>
              </mc:Fallback>
            </mc:AlternateContent>
          </a:graphicData>
        </a:graphic>
      </p:graphicFrame>
      <p:sp>
        <p:nvSpPr>
          <p:cNvPr id="4" name="TextBox 3"/>
          <p:cNvSpPr txBox="1"/>
          <p:nvPr/>
        </p:nvSpPr>
        <p:spPr>
          <a:xfrm>
            <a:off x="1294701" y="1645920"/>
            <a:ext cx="3200400" cy="5816977"/>
          </a:xfrm>
          <a:prstGeom prst="rect">
            <a:avLst/>
          </a:prstGeom>
          <a:noFill/>
        </p:spPr>
        <p:txBody>
          <a:bodyPr wrap="square" rtlCol="0">
            <a:spAutoFit/>
          </a:bodyPr>
          <a:lstStyle/>
          <a:p>
            <a:pPr marL="285750" indent="-285750">
              <a:buFont typeface="Arial" panose="020B0604020202020204" pitchFamily="34" charset="0"/>
              <a:buChar char="•"/>
            </a:pPr>
            <a:r>
              <a:rPr lang="en-US" sz="2200" dirty="0"/>
              <a:t>Responsibility Area</a:t>
            </a:r>
          </a:p>
          <a:p>
            <a:pPr marL="742950" lvl="1" indent="-285750">
              <a:buFont typeface="Arial" panose="020B0604020202020204" pitchFamily="34" charset="0"/>
              <a:buChar char="•"/>
            </a:pPr>
            <a:r>
              <a:rPr lang="en-US" sz="1600" dirty="0"/>
              <a:t>Assigns financial responsibility of preventing &amp; suppressing fires</a:t>
            </a:r>
          </a:p>
          <a:p>
            <a:pPr marL="285750" indent="-285750">
              <a:buFont typeface="Arial" panose="020B0604020202020204" pitchFamily="34" charset="0"/>
              <a:buChar char="•"/>
            </a:pPr>
            <a:r>
              <a:rPr lang="en-US" dirty="0"/>
              <a:t>State Responsibility Area</a:t>
            </a:r>
          </a:p>
          <a:p>
            <a:pPr marL="742950" lvl="1" indent="-285750">
              <a:buFont typeface="Arial" panose="020B0604020202020204" pitchFamily="34" charset="0"/>
              <a:buChar char="•"/>
            </a:pPr>
            <a:r>
              <a:rPr lang="en-US" sz="1600" dirty="0"/>
              <a:t>~ 31 million acres of privately-owned wildlands</a:t>
            </a:r>
          </a:p>
          <a:p>
            <a:pPr marL="742950" lvl="1" indent="-285750">
              <a:buFont typeface="Arial" panose="020B0604020202020204" pitchFamily="34" charset="0"/>
              <a:buChar char="•"/>
            </a:pPr>
            <a:r>
              <a:rPr lang="en-US" sz="1400" dirty="0"/>
              <a:t>Lands covered wholly or in part by forests or by trees producing or capable of producing forest products</a:t>
            </a:r>
          </a:p>
          <a:p>
            <a:pPr marL="742950" lvl="1" indent="-285750">
              <a:buFont typeface="Arial" panose="020B0604020202020204" pitchFamily="34" charset="0"/>
              <a:buChar char="•"/>
            </a:pPr>
            <a:r>
              <a:rPr lang="en-US" sz="1400" dirty="0"/>
              <a:t>Lands covered wholly or in part by timber, brush, undergrowth, or grass, whether of commercial value or not, which protect the soil from excessive erosion, retard runoff of water or accelerate water percolation, if such lands are sources of water which is available for irrigation or for domestic or industrial use.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190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sp>
        <p:nvSpPr>
          <p:cNvPr id="2" name="TextBox 1"/>
          <p:cNvSpPr txBox="1"/>
          <p:nvPr/>
        </p:nvSpPr>
        <p:spPr>
          <a:xfrm>
            <a:off x="4612904" y="1777931"/>
            <a:ext cx="4563819" cy="2308324"/>
          </a:xfrm>
          <a:prstGeom prst="rect">
            <a:avLst/>
          </a:prstGeom>
          <a:noFill/>
        </p:spPr>
        <p:txBody>
          <a:bodyPr wrap="square" rtlCol="0">
            <a:spAutoFit/>
          </a:bodyPr>
          <a:lstStyle/>
          <a:p>
            <a:r>
              <a:rPr lang="en-US" sz="2400" dirty="0"/>
              <a:t>UNIT FIRE PLAN:</a:t>
            </a:r>
          </a:p>
          <a:p>
            <a:pPr marL="342900" indent="-342900">
              <a:buFont typeface="Arial" panose="020B0604020202020204" pitchFamily="34" charset="0"/>
              <a:buChar char="•"/>
            </a:pPr>
            <a:r>
              <a:rPr lang="en-US" sz="2400" dirty="0"/>
              <a:t>Address how the Unit is achieving goals &amp; objectives of Department’s Strategic Fire Plan</a:t>
            </a:r>
          </a:p>
          <a:p>
            <a:pPr marL="342900" indent="-342900">
              <a:buFont typeface="Arial" panose="020B0604020202020204" pitchFamily="34" charset="0"/>
              <a:buChar char="•"/>
            </a:pPr>
            <a:r>
              <a:rPr lang="en-US" sz="2400" dirty="0"/>
              <a:t>Updated annually</a:t>
            </a:r>
          </a:p>
          <a:p>
            <a:endParaRPr lang="en-US" sz="2400" dirty="0"/>
          </a:p>
        </p:txBody>
      </p:sp>
      <p:pic>
        <p:nvPicPr>
          <p:cNvPr id="4" name="Picture 3">
            <a:extLst>
              <a:ext uri="{FF2B5EF4-FFF2-40B4-BE49-F238E27FC236}">
                <a16:creationId xmlns:a16="http://schemas.microsoft.com/office/drawing/2014/main" id="{925A6E92-577D-45C0-8021-AC846DA3455A}"/>
              </a:ext>
            </a:extLst>
          </p:cNvPr>
          <p:cNvPicPr>
            <a:picLocks noChangeAspect="1"/>
          </p:cNvPicPr>
          <p:nvPr/>
        </p:nvPicPr>
        <p:blipFill>
          <a:blip r:embed="rId7"/>
          <a:stretch>
            <a:fillRect/>
          </a:stretch>
        </p:blipFill>
        <p:spPr>
          <a:xfrm>
            <a:off x="-36833" y="1343055"/>
            <a:ext cx="4464614" cy="5486400"/>
          </a:xfrm>
          <a:prstGeom prst="rect">
            <a:avLst/>
          </a:prstGeom>
        </p:spPr>
      </p:pic>
      <p:sp>
        <p:nvSpPr>
          <p:cNvPr id="6" name="TextBox 5">
            <a:extLst>
              <a:ext uri="{FF2B5EF4-FFF2-40B4-BE49-F238E27FC236}">
                <a16:creationId xmlns:a16="http://schemas.microsoft.com/office/drawing/2014/main" id="{DFC4C9D3-A859-4154-8D74-FDAAE9D18AB4}"/>
              </a:ext>
            </a:extLst>
          </p:cNvPr>
          <p:cNvSpPr txBox="1"/>
          <p:nvPr/>
        </p:nvSpPr>
        <p:spPr>
          <a:xfrm>
            <a:off x="4495800" y="4028647"/>
            <a:ext cx="4541520" cy="2031325"/>
          </a:xfrm>
          <a:prstGeom prst="rect">
            <a:avLst/>
          </a:prstGeom>
          <a:noFill/>
        </p:spPr>
        <p:txBody>
          <a:bodyPr wrap="square" rtlCol="0">
            <a:spAutoFit/>
          </a:bodyPr>
          <a:lstStyle/>
          <a:p>
            <a:r>
              <a:rPr lang="en-US" dirty="0">
                <a:hlinkClick r:id="rId8"/>
              </a:rPr>
              <a:t>https://osfm.fire.ca.gov/divisions/community-wildfire-preparedness-and-mitigation/fire-plan/</a:t>
            </a:r>
            <a:endParaRPr lang="en-US" dirty="0"/>
          </a:p>
          <a:p>
            <a:endParaRPr lang="en-US" dirty="0"/>
          </a:p>
          <a:p>
            <a:pPr algn="ctr"/>
            <a:r>
              <a:rPr lang="en-US" dirty="0"/>
              <a:t>OR</a:t>
            </a:r>
          </a:p>
          <a:p>
            <a:pPr algn="ctr"/>
            <a:endParaRPr lang="en-US" dirty="0"/>
          </a:p>
          <a:p>
            <a:r>
              <a:rPr lang="en-US" dirty="0"/>
              <a:t>GOOGLE: </a:t>
            </a:r>
            <a:r>
              <a:rPr lang="en-US" b="1" dirty="0"/>
              <a:t>OSFM UNIT FIRE PLAN</a:t>
            </a:r>
          </a:p>
        </p:txBody>
      </p:sp>
    </p:spTree>
    <p:extLst>
      <p:ext uri="{BB962C8B-B14F-4D97-AF65-F5344CB8AC3E}">
        <p14:creationId xmlns:p14="http://schemas.microsoft.com/office/powerpoint/2010/main" val="4048493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sp>
        <p:nvSpPr>
          <p:cNvPr id="2" name="TextBox 1"/>
          <p:cNvSpPr txBox="1"/>
          <p:nvPr/>
        </p:nvSpPr>
        <p:spPr>
          <a:xfrm>
            <a:off x="5810797" y="1762132"/>
            <a:ext cx="2968771" cy="1200329"/>
          </a:xfrm>
          <a:prstGeom prst="rect">
            <a:avLst/>
          </a:prstGeom>
          <a:noFill/>
        </p:spPr>
        <p:txBody>
          <a:bodyPr wrap="square" rtlCol="0">
            <a:spAutoFit/>
          </a:bodyPr>
          <a:lstStyle/>
          <a:p>
            <a:r>
              <a:rPr lang="en-US" sz="2400" dirty="0"/>
              <a:t>DEFENSIBLE SPACE INSPECTIONS WITHIN SRA – CA PRC 4291</a:t>
            </a:r>
          </a:p>
        </p:txBody>
      </p:sp>
      <p:pic>
        <p:nvPicPr>
          <p:cNvPr id="13" name="Picture 7" descr="IMG_01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0" y="1509618"/>
            <a:ext cx="4842113" cy="3631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4" descr="DSCN359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4350" y="3886200"/>
            <a:ext cx="4819650" cy="361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9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Users\dhaas\AppData\Local\Microsoft\Windows\Temporary Internet Files\Content.IE5\53SYW9WW\321099676_3800ffc872[1].jpg"/>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0" y="121920"/>
            <a:ext cx="9144000" cy="1524000"/>
          </a:xfrm>
          <a:prstGeom prst="rect">
            <a:avLst/>
          </a:prstGeom>
          <a:noFill/>
        </p:spPr>
      </p:pic>
      <p:sp>
        <p:nvSpPr>
          <p:cNvPr id="10" name="Rounded Rectangle 9"/>
          <p:cNvSpPr/>
          <p:nvPr/>
        </p:nvSpPr>
        <p:spPr>
          <a:xfrm>
            <a:off x="5373881" y="6480142"/>
            <a:ext cx="160020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6947731" y="6318187"/>
            <a:ext cx="1219200" cy="400110"/>
          </a:xfrm>
          <a:prstGeom prst="rect">
            <a:avLst/>
          </a:prstGeom>
          <a:noFill/>
        </p:spPr>
        <p:txBody>
          <a:bodyPr wrap="square" rtlCol="0">
            <a:spAutoFit/>
          </a:bodyPr>
          <a:lstStyle/>
          <a:p>
            <a:r>
              <a:rPr lang="en-US" sz="2000" dirty="0">
                <a:ln>
                  <a:solidFill>
                    <a:srgbClr val="C00000"/>
                  </a:solidFill>
                </a:ln>
                <a:solidFill>
                  <a:srgbClr val="FF0000"/>
                </a:solidFill>
                <a:effectLst>
                  <a:outerShdw blurRad="60007" dist="200025" dir="15000000" sy="30000" kx="-1800000" algn="bl" rotWithShape="0">
                    <a:prstClr val="black">
                      <a:alpha val="32000"/>
                    </a:prstClr>
                  </a:outerShdw>
                </a:effectLst>
              </a:rPr>
              <a:t>CAL FIRE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6207030"/>
            <a:ext cx="481584" cy="622425"/>
          </a:xfrm>
          <a:prstGeom prst="rect">
            <a:avLst/>
          </a:prstGeom>
        </p:spPr>
      </p:pic>
      <p:sp>
        <p:nvSpPr>
          <p:cNvPr id="33" name="Rounded Rectangle 32"/>
          <p:cNvSpPr/>
          <p:nvPr/>
        </p:nvSpPr>
        <p:spPr>
          <a:xfrm>
            <a:off x="8534400" y="6480142"/>
            <a:ext cx="502920" cy="76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artisticCutout numberOfShades="4"/>
                    </a14:imgEffect>
                  </a14:imgLayer>
                </a14:imgProps>
              </a:ext>
              <a:ext uri="{28A0092B-C50C-407E-A947-70E740481C1C}">
                <a14:useLocalDpi xmlns:a14="http://schemas.microsoft.com/office/drawing/2010/main" val="0"/>
              </a:ext>
            </a:extLst>
          </a:blip>
          <a:srcRect l="27776" r="37136"/>
          <a:stretch/>
        </p:blipFill>
        <p:spPr>
          <a:xfrm>
            <a:off x="0" y="1645920"/>
            <a:ext cx="1371600" cy="5212080"/>
          </a:xfrm>
          <a:prstGeom prst="rect">
            <a:avLst/>
          </a:prstGeom>
        </p:spPr>
      </p:pic>
      <p:sp>
        <p:nvSpPr>
          <p:cNvPr id="8" name="TextBox 7"/>
          <p:cNvSpPr txBox="1"/>
          <p:nvPr/>
        </p:nvSpPr>
        <p:spPr>
          <a:xfrm>
            <a:off x="456781" y="-27183"/>
            <a:ext cx="8580539" cy="1569660"/>
          </a:xfrm>
          <a:prstGeom prst="rect">
            <a:avLst/>
          </a:prstGeom>
          <a:noFill/>
        </p:spPr>
        <p:txBody>
          <a:bodyPr wrap="square" rtlCol="0">
            <a:spAutoFit/>
          </a:bodyPr>
          <a:lstStyle/>
          <a:p>
            <a:pPr algn="ctr"/>
            <a:r>
              <a:rPr lang="en-US" sz="4800" b="1" dirty="0"/>
              <a:t>WHAT DO WE DO?</a:t>
            </a:r>
          </a:p>
          <a:p>
            <a:pPr algn="ctr"/>
            <a:r>
              <a:rPr lang="en-US" sz="4800" b="1" dirty="0"/>
              <a:t>PRE-FIRE</a:t>
            </a:r>
          </a:p>
        </p:txBody>
      </p:sp>
      <p:sp>
        <p:nvSpPr>
          <p:cNvPr id="2" name="TextBox 1"/>
          <p:cNvSpPr txBox="1"/>
          <p:nvPr/>
        </p:nvSpPr>
        <p:spPr>
          <a:xfrm>
            <a:off x="2822695" y="1620223"/>
            <a:ext cx="335128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Internally funded fuel reduction projects</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27660" y="1968743"/>
            <a:ext cx="3505200" cy="2628900"/>
          </a:xfrm>
          <a:prstGeom prst="rect">
            <a:avLst/>
          </a:prstGeom>
        </p:spPr>
      </p:pic>
      <p:pic>
        <p:nvPicPr>
          <p:cNvPr id="15" name="Picture 14"/>
          <p:cNvPicPr/>
          <p:nvPr/>
        </p:nvPicPr>
        <p:blipFill>
          <a:blip r:embed="rId8" cstate="print">
            <a:extLst>
              <a:ext uri="{28A0092B-C50C-407E-A947-70E740481C1C}">
                <a14:useLocalDpi xmlns:a14="http://schemas.microsoft.com/office/drawing/2010/main" val="0"/>
              </a:ext>
            </a:extLst>
          </a:blip>
          <a:stretch>
            <a:fillRect/>
          </a:stretch>
        </p:blipFill>
        <p:spPr>
          <a:xfrm>
            <a:off x="1251584" y="3942047"/>
            <a:ext cx="3434715" cy="2576195"/>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8537" y="2498060"/>
            <a:ext cx="3886200" cy="2914650"/>
          </a:xfrm>
          <a:prstGeom prst="rect">
            <a:avLst/>
          </a:prstGeom>
        </p:spPr>
      </p:pic>
      <p:sp>
        <p:nvSpPr>
          <p:cNvPr id="16" name="TextBox 15"/>
          <p:cNvSpPr txBox="1"/>
          <p:nvPr/>
        </p:nvSpPr>
        <p:spPr>
          <a:xfrm>
            <a:off x="4822341" y="5411027"/>
            <a:ext cx="435102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Vegetation Management Program/Prescribed burning</a:t>
            </a:r>
          </a:p>
        </p:txBody>
      </p:sp>
    </p:spTree>
    <p:extLst>
      <p:ext uri="{BB962C8B-B14F-4D97-AF65-F5344CB8AC3E}">
        <p14:creationId xmlns:p14="http://schemas.microsoft.com/office/powerpoint/2010/main" val="1420420645"/>
      </p:ext>
    </p:extLst>
  </p:cSld>
  <p:clrMapOvr>
    <a:masterClrMapping/>
  </p:clrMapOvr>
</p:sld>
</file>

<file path=ppt/theme/theme1.xml><?xml version="1.0" encoding="utf-8"?>
<a:theme xmlns:a="http://schemas.openxmlformats.org/drawingml/2006/main" name="CALFI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vid's PowerPoint Background.potx" id="{75E6E611-66A6-4DB5-9D6C-2F6E2FAFB595}" vid="{4AB45FFC-6769-43AA-86C7-E6E0E4C96BF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EB3D62672F234DACF57AAEF929515C" ma:contentTypeVersion="10" ma:contentTypeDescription="Create a new document." ma:contentTypeScope="" ma:versionID="aba9c0e01e7e95f9acc7180a31096f2a">
  <xsd:schema xmlns:xsd="http://www.w3.org/2001/XMLSchema" xmlns:xs="http://www.w3.org/2001/XMLSchema" xmlns:p="http://schemas.microsoft.com/office/2006/metadata/properties" xmlns:ns2="0db104f0-686a-4e3f-89e8-098cf33bd8b9" xmlns:ns3="576daae3-fb86-4882-8815-4a2bd42d9825" targetNamespace="http://schemas.microsoft.com/office/2006/metadata/properties" ma:root="true" ma:fieldsID="59ee8e1668030873007a10b7feca9a27" ns2:_="" ns3:_="">
    <xsd:import namespace="0db104f0-686a-4e3f-89e8-098cf33bd8b9"/>
    <xsd:import namespace="576daae3-fb86-4882-8815-4a2bd42d98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b104f0-686a-4e3f-89e8-098cf33bd8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564444-4256-4d2b-9f9e-dfa6a9e9503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daae3-fb86-4882-8815-4a2bd42d982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f001fb4-0ad3-4a00-9a2b-d871dcb8e92c}" ma:internalName="TaxCatchAll" ma:showField="CatchAllData" ma:web="576daae3-fb86-4882-8815-4a2bd42d98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b104f0-686a-4e3f-89e8-098cf33bd8b9">
      <Terms xmlns="http://schemas.microsoft.com/office/infopath/2007/PartnerControls"/>
    </lcf76f155ced4ddcb4097134ff3c332f>
    <TaxCatchAll xmlns="576daae3-fb86-4882-8815-4a2bd42d9825" xsi:nil="true"/>
  </documentManagement>
</p:properties>
</file>

<file path=customXml/itemProps1.xml><?xml version="1.0" encoding="utf-8"?>
<ds:datastoreItem xmlns:ds="http://schemas.openxmlformats.org/officeDocument/2006/customXml" ds:itemID="{DA9D6A59-46AB-4261-AAF5-6201E9B043BD}"/>
</file>

<file path=customXml/itemProps2.xml><?xml version="1.0" encoding="utf-8"?>
<ds:datastoreItem xmlns:ds="http://schemas.openxmlformats.org/officeDocument/2006/customXml" ds:itemID="{5A52BB27-E553-4687-A346-E2060BC1018F}"/>
</file>

<file path=customXml/itemProps3.xml><?xml version="1.0" encoding="utf-8"?>
<ds:datastoreItem xmlns:ds="http://schemas.openxmlformats.org/officeDocument/2006/customXml" ds:itemID="{1E63A30C-FC28-4B56-9605-7D47AE2000E8}"/>
</file>

<file path=docProps/app.xml><?xml version="1.0" encoding="utf-8"?>
<Properties xmlns="http://schemas.openxmlformats.org/officeDocument/2006/extended-properties" xmlns:vt="http://schemas.openxmlformats.org/officeDocument/2006/docPropsVTypes">
  <Template>David's PowerPoint Background</Template>
  <TotalTime>151</TotalTime>
  <Words>588</Words>
  <Application>Microsoft Office PowerPoint</Application>
  <PresentationFormat>On-screen Show (4:3)</PresentationFormat>
  <Paragraphs>155</Paragraphs>
  <Slides>19</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Wingdings</vt:lpstr>
      <vt:lpstr>CALFIRE POWERPOINT TEMPLATE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Haas, David@CALFIRE</dc:creator>
  <cp:lastModifiedBy>Danielle Espinosa</cp:lastModifiedBy>
  <cp:revision>21</cp:revision>
  <dcterms:created xsi:type="dcterms:W3CDTF">2020-02-20T16:10:54Z</dcterms:created>
  <dcterms:modified xsi:type="dcterms:W3CDTF">2022-06-20T15:15:58Z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0x010100C5EB3D62672F234DACF57AAEF929515C</vt:lpwstr>
  </property>
</Properties>
</file>